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7:38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7369-1,'-24'0,"24"25,-25-25,0 24,25-24,-25 25,25-25,0 25,-25 0,0-25,25 25,149-75,-173 50,24 0,49 0,-223 25,174 0,-49-25,49 24,-25 1,25-25,-25 0,0 25,25-25,-24 0,24 0,-25 0,0 0,25 25,-25-25,25 25,-25-25,25 24,-25-24,1 25,24 0,-25-25,25 25,-25-25,25 25,-25-25,0 24,25 1,-24-25,24 25,-25-25,25 0,-25 25,0-25,25 0,-25 25,1-25,-1 24,0-24,0 0,-25 25,50-25,-24 25,-1-25,25 0,0-25,0 0,0 25,25-24,-1 24,-24-25,25 25,-25-25,0 0,25 25,-25-25,-50 25,100-24,-25-1,0 25,-25 0,-25 0,25 0,25-25,0 25,-25 0,24 0,-48 0,-1 0,0 25,25-25,-25 0,25 0,25 0,-50 25,25-25,0 0,-25 24,25-24,-25 25,1-25,24 50,0-50,-25 25,0-25,0 24,0 1,25-25,-24 0,24 0,-25 25,0-25,25 0,-25 0,25 0,-25 0,0 0,25 25,-24-25,24 0,0 0,-25 25,0-25,25 0,-25 0,25 0,-25 0,1 0,24 24,-25-24,25 0,-25 25,25-25,-25 25,0-25,25 25,-24-25,24 25,-25-1,25-24,0 25,0-25,49 0,-73 0,-26 25,25-25,25 25,0-25,25 0,25 0,-50 0,-50 0,50 0,0 0,-25 0,0 25,25-25,-25 24,1-24,24 25,-25 0,25-25,-25 0,25 0,-25 25,0-25,25 0,-24 25,24-25,-25 0,25 0,-25 25,0-25,25 0,-25 0,0 0,25 0,-24 0,-1 0,0 0,25 0,-25 0,25 0,-25 0,25 0,-49 0,24 0,0 24,0-24,25 0,-24 0,-1 0,25 0,-25 0,0 0,25 0,0 0,-25 25,0-25,1 25,24-25,-25 25,0 0,25-25,-25 23,0-23,25 25,-24-25,-1 25,25 0,-25-25,25 25,-25-25,0 24,25-24,-25 25,25 0,-24-25,24 25,-25-25,0 25,25-25,0 0,-25 24,0-24,25 25,-24-25,24 25,-25-25,25 25,-25 0,0-25,25 24,-25-24,25 0,-24 25,-1-25,25 25,-25-25,25 0,-50 25,50-25,-25 25,25-25,-24 24,24-24,-25 0,25-24,0-1,0 25,0-25,0 25,0-25,25 25,-25-25,24 1,1 24,0 0,0-50,0 50,0-25,-1 0,1 1,0 24,0-25,0 0,-25 25,24 0,-24-25,25 0,0 25,-25-24,25 24,-25-25,49 0,-49 25,25 0,-25-25,50 0,-50 25,25-23,-25 23,25-25,-1 0,1 25,0-25,-25 25,25-25,0 25,-25-24,24 24,-24 0,25 0,-25-25,25 25,0-25,0 25,-25-25,0 0,25 25,-25 0,24 0,-24-25,50 25,-50 0,25 0,49-24,-74 24,25 0,-25 0,25-25,-25 25,25 0,-1-25,1 0,-25 25,25 0,-25-25,25 25,0-24,-25 24,25 0,-1-25,1 0,0 25,0 0,0-25,-25 25,24-25,-24 25,25 0,0 0,-25 0,25 0,-25 0,25-24,-25 24,0 24,-25-24,0 25,25-25,-25 25,25-25,-25 25,25 0,-24-25,-1 24,25-24,-25 25,25-25,-25 0,25 25,-25-25,1 0,24 0,-25 0,25 0,-50 0,50 0,-25 0,25 0,-49 0,49 0,-25 0,25 0,0 0,-25 0,0 0,25 0,-25 0,25 25,-24-25,24 0,-25 25,0-25,25 0,-25 0,25 24,-25-24,25 0,0 0,-24 0,24 0,-25 0,0 0,25 0,0 0,-25 0,0 0,25 25,-25-25,25 0,-24 0,24 25,-25-25,0 25,25-25,-25 25,25-25,-25 25,25-1,-24-24,24 25,-25-25,0 25,25-25,0 25,-25 0,0-25,25 23,-25-23,25 0,0 25,-24-25,-1 25,25-25,-25 0,25 0,-25 25,0-25,25 25,-24-25,24 0,-25 24,25-24,-25 0,25 0,-25 0,25 0,-25 25,1-25,24 25,-25-25,25 25,-25-25,0 0,25 0,-25 0,25 0,-25 0,1 0,24 0,0 0,-25 25,25-25,-25 24,0-24,25 25,-25-25,25 25,0 0,-24-25,-1 25,25-25,0 24,-25-24,50 0,-75 0,50 25,0-25,-25 0,25 0,0 25,-25-25,1 25,24-25,-25 0,0 0,25 0,25 0,-100 0,75 25,-24-25,24 24,-25 1,0-25,25 25,0-25,-50 25,50 0,-24-1,24-24,-25 0,25 0,-25 25,0-25,25 25,-25-25,25 0,-25 25,25-25,-24 0,-1 0,25 25,-25-25,25 0,-25 0,25 0,-49 24,49-24,-24 0,24 0,-50 25,50-25,-25 0,25-25,25 1,-25 24,25 0,-25 0,0-25,25 25,-25-25,48 0,-23 25,0-25,0 25,-25-24,25-1,-25 25,0-25,0 25,0 0,24 0,-24 0,0 25,25-25,-25 25,0-25,0 24,0-24,0 25,0 0,0-25,0 25,0-25,0 25,0-25,0 24,0 1,-25-25,1 0,24 0,0 25,0-25,0 25,0-25,-50 50,50-50,-25 24,0-24,25 0,-24 0,0 25,24 25,-25-1,0-24,0 25,25-1,-25 1,25-50,-24 50,24-50,-25-25,25 0,0 25,0-25,0 25,0-25,0 25,0-24,0-1,0 25,0-25,0 25,0-25,0 25,0-25,0 1,0 24,0-25,0 25,0-25,0 25,-50 0,25 0,1 0,24-25,-25 0,25 25,0 0,0-24,-25 24,50 0,-25 0,25 0,-1 0,26 0,-25 0,0 0,-1-25,1 25,-50 0,1 25,24-25,-50 49,25-24,0 0,25 0,0-25,-24 24,24-24,-25 25,25 0,-25-25,25 25,-25-25,0 25,25-25,-24 0,24 0,-25 0,25 0,0 0,-25 0,0 0,25 0,0 0,-25 0,0 0,25 0,-24 0,24 0,0 0,-25 0,0 0,25 0,-25 0,25 0,0 24,-25-24,1 0,24 25,-25-25,0 25,25-25,-25 25,25-25,-25 25,1-1,24-24,0 25,0-25,-25 25,0-25,25 25,-25 0,25-25,-25 24,25-24,-25 25,1-25,24-25,0 1,0 24,0-25,24 0,1 0,-99 25,123-49,-49 24,25 25,-25-25,25 25,-25-25,0 25,25-25,-25 25,25-24,-25 24,25 0,-25 0,24-25,1 25,-25 0,25 0,-25-25,0 25,25 0,-25 0,25 0,-25 0,24 0,1 0,0 0,25 0,-50 0,24-25,-24 0,25 25,0-24,-25 24,25-25,-25 25,25-25,-25 0,25 25,-1 0,-48 0,-1 25,25-25,-50 25,50 0,-25-1,25-24,-25 25,1 0,-1 0,25-25,-25 0,0 25,25-25,-25 24,1-24,-1 0,25 0,-25 25,25-25,-25 0,25 0,-25 25,1-25,24 0,-25 25,25-25,-25 0,0 25,0-25,25 0,25 0,-25 0,-25 0,0 24,25-24,-24 25,24-25,0 25,-25-25,0 25,25 0,-25-25,0 24,25-24,-24 25,24-25,-25 0,25 0,-25 25,0-25,25 25,-25-25,25 25,25-25,-50 0,0 24,25-24,-24 25,24-25,-25 25,0-25,25 25,-25 0,0-25,25 24,-24-24,24 25,-25-25,25 25,-25 0,0-25,25 25,-25-25,25 24,-24-24,24 25,-25 0,25-25,-25 25,0-25,25 25,-25-25,0 0,25 24,-24-24,24 25,0-25,-25 25,0-25,25 25,0 0,-25-25,25 0,-25 25,1-25,24 24,0-24,0 25,-50 0,50 0,-25-25,25 25,-25-25,0 24,25 1,-24-25,24 25,-25-25,0 25,25-25,-25 0,25 0,-25 25,1-25,24 24,-25-24,25 0,-25 0,25 0,-25 25,25-25,-25 0,25 0,-24 0,24 0,-25 25,0-25,25 25,-25-25,25 0,0 0,-25 0,25 0,-25 0,25 0,-24 0,24 0,-25 0,25 0,-25 0,25 0,-25 24,0-24,25 24,-49-24,24 25,25 0,-25-25,25 0,0 25,0-25,-25 25,25-25,0 24,-25-24,25 0,0 25,-24-25,24 25,-25-25,25 25,-25-25,25 0,-25 0,25 0,-25 0,25 0,-24 25,-1-25,0 24,25-24,-25 0,25 0,-25 0,25 0,-49 0,49 0,-25 0,0 0,25 25,-25-25,25 0,0 0,-25 0,25 0,-24 0,-1 0,25 25,-25-25,25 0,-25 25,0-25,25 25,-24-25,24 24,-25-24,25 0,-25 25,25-25,-25 25,25-25,-25 0,25 0,-25 25,25-25,-24 25,24-25,-25 24,25-24,-25 25,25 0,0-25,0 25,0-25,-25 25,25-25,0 25,0-1,0-24,-25 0,25 0,0 25,0-25,0 25,0-25,0 25,-24-25,24 0,-25 25,25-25,-25 24,25-24,0 25,-25-25,25 0,0 25,-25-25,25 25,-24-25,24 25,-25-25,0 0,25 0,-25 24,25-24,0 25,0-25,-25 0,25 0,-25 25,25-25,0 25,0-25,-24 0,24 0,0 25,-25-25,25 24,0-24,-25 25,25-25,0 25,0 0,-25-25,25 0,-25 25,25-25,0 24,0-24,0 0,100-24,-1 24,0-25,-24 0,-26 0,1 25,-50 0,0-25,25 1,-25 24,49-25,-24 0,0 25,25-25,-26 0,1 25,25-24,-50 24,25-25,-1 0,1 25,25-25,-25 25,24-49,1 49,24-50,-24 25,0 0,-1 1,1 24,-25-25,0 0,-1 25,1 0,-25-25,25 25,-25-25,25 25,0-25,-1 1,-24 24,25 0,-25 0,0-25,0 25,25-25,-25 0,25 25,-25 0,25-25,-25 1,25 24,-1-25,-24 25,25 0,-25-25,25 0,0 25,0-25,-1 25,1-24,0-1,0 25,24-50,-24 25,25-24,0 49,-1-50,-49 50,50-25,-25 1,-1 0,26-1,-25-25,25 26,-26-1,26-25,-25 50,0-49,-1 49,1-25,0 0,0-25,0 50,-25-24,24-1,-24 25,25-25,0 0,0 25,-25-25,25 0,0 25,-25 0,24-24,1-1,0 25,-25-25,25 25,24-25,-49 25,50-49,-50 49,50-25,-25-25,-1 50,1-25,25-24,-25 24,-1 25,1-25,0 25,0-25,-25 1,49 24,1-25,-25 0,0 25,0 0,-1-25,1 25,25-25,-50 25,49-24,-49 24,25 0,25-25,-50 25,25 0,-1 0,26-25,-50 25,25 0,0 0,-1-25,0 25,1 0,25-25,-125 25,75 0,25-24,0 24,-75 0,26 0,24-25,24 0,26 25,-124 0,74 0,24-25,1 0,-50 25,1 0,24 0,0-24,-24-1,24 25,0-25,-50 25,75-25,-25 0,-25 25,0 0,25-24,0 24,-25 0,25-25,0 25,25-25,0 0,-25 25,50-49,-26 49,0-25,26 25,-50 0,25 0,-25 0,25 0,-25 0,49 25,-49-25,0 0,0 24,25-24,-25 0,0 0,0-24,25 24,-75 0,50 0,25 0,-50 0,0 0,25-25,25 25,-25 0,-49 0,98-50,-24 25,-50 25,25 0,-49 0,49-25,-25 25,0 0,-25 0,75-24,-50 24,25 0,75-25,-50 0,-1 25,51-50,-50 50,24-24,-24 24,-25 0,25 0,-50 0,25 0,50-25,-25 25,24-25,-24 25,0 0,-25 0,25 0,-25 0,24 0,51 0,-75 0,74-25,1 0,-150 25,26 0,49 0,25 0,-1-24,26-26,0 50,-50-25,49 0,1 1,0-1,-26 0,26 0,-50 25,25-25,0 1,-1 24,-24 0,25 0,-25 0,25 0,-25 0,25 0,-25 0,25 0,-1 0,-48 0,24 0,-50 0,50-25,0 25,25-25,-50 0,50 25,24-25,1-24,0 49,24-50,-24 25,-1 25,-24-23,50-2,-50 25,-1-25,51 0,-26 25,51-25,-51 25,-24 0,25-24,-25 24,-1 0,1 0,-25-25,0 25,25-25,-25 25,25 0,-25 0,49 0,-24 0,50-25,-1 25,-24 0,-1 0,-123 0,74 0,0 0,50 0,-125 0,75 0,25 0,-75 0,50 0,25 0,0 0,0 0,0 0,-25-25,-25 25,25-25,-25 25,25-24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15.56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3:54.0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-1-1,'0'0,"25"0,-25 0,24 0,1 0,0 0,0 0,-25 0,24 0,1 0,-25 0,25 0,-25 0,25 0,-25 0,0 0,0 0,0 0,25 0,-25 25,0-25,0 0,0 0,0 0,0 0,24 0,-24 0,0 25,0-25,0 0,0 24,0-24,0 25,0-25,0 0,25 0,-25 0,25 0,-25 25,0-25,0 0,0 25,0-25,25 0,-25 0,0 0,0 0,0 0,0 25,0-25,0 0,24 0,-24 0,25 0,-25 0,0 0,25 0,-25 0,0 0,25 0,-25 0,0 0,25 0,-25 0,0 0,0 0,24 0,-24 0,0 0,0 0,0 0,0 0,0 0,25 0,-25 0,0 0,-25 0,25 0,25 0,-25 0,-49 25,98-25,-49 0,25 0,-25 0,25 0,-50 0,25 0,-50 25,100-25,-50 0,25 0,-25 0,0 0,0 0,0 0,0 0,24 0,-24 0,0 0,0 0,0 0,0 0,0 0,25 0,-25 0,0 0,0 0,0 0,0 0,25 0,-25 0,0 0,0 0,0 0,0 0,0 0,25 0,-25 0,0 0,0 0,0 0,0 0,0 24,0-24,0 0,0 0,0 0,0 0,0 0,0 0,0 0,25 0,-25 25,0-25,0 0,24 0,-24 0,0 0,0 0,0 0,0 0,0 0,0 0,25 0,-25 0,0 0,0 0,0 0,0 0,25 0,-25 25,25-25,-25 25,0-25,24 0,-24 0,0 0,0 0,0 0,0 25,0-25,0 0,0 0,0 0,0 0,0 0,0 25,0-25,0 0,0 0,0 0,0 25,0-25,0 0,0 0,0 0,0 0,0 0,0 0,0 0,25 0,-25 0,0 0,0 0,0 0,25 0,-25 0,25 0,-25 0,0 0,25 0,-25 0,0 0,24 0,-24 0,0 0,0 0,24 0,-24 0,0 0,0 0,0 0,25 0,-25 0,0 0,25 0,-25 0,0 0,0 0,0 0,24 0,-24 0,0 0,0 0,0 0,25 0,-25 0,25 0,-25 0,0 0,0 0,0 0,0 0,0 0,25 0,-25 0,0 0,0 0,0 0,0 0,0 0,25 0,-25 0,0 24,24-24,-24 25,0-25,25 0,-25 0,0 25,0-25,0 0,0 24,25-24,-25 0,0 0,0 25,0-25,0 0,0 0,0 0,0 25,0-25,0 25,0-25,0 0,0 24,0-24,0 0,0 0,0 0,0 0,0 0,0 0,0 0,25 0,-25 0,0 0,0 0,0 0,0 0,24 0,-24 0,25 0,-25 0,0 0,25 0,-25 0,0 0,0 0,25 0,-25 0,0 0,0 0,0 0,25 0,-25 0,24 0,-24 0,25 0,-25 0,0 0,0 0,25 0,-25 0,0 0,25 0,-25 0,0 0,0 0,24 0,-24 0,0 0,0 0,0 0,25 0,-25 0,0 0,0 0,0 0,25 0,-25 25,0-25,0 0,0 0,0 0,0 0,0 0,25 0,-25 0,0 0,0 0,0 0,0 0,0 0,25 0,-25 0,0 0,24 0,-24 25,25-25,-25 0,0 0,0 0,0 0,0 0,0 0,0 0,25 0,-25 0,0 0,0 0,25 0,-50 0,50 0,-25 0,0 0,0 0,0 0,0 0,24 0,-24 0,0 25,0-25,25 0,-50 0,50 0,-25 0,0 25,0-25,25 0,-25 25,0 0,0-25,0 0,0 0,0 24,0-24,0 25,0-25,0 25,0-25,0 0,0 0,-25 0,25 0,25 0,-25 0,0 0,0 0,0 0,25 0,-25 0,0 0,25 0,-25 0,-25 0,25 0,25 0,-25 0,24 0,-24 25,25-25,-25 0,0 25,25-25,-25 0,0 25,0-25,-25 0,50 0,-50 0,25 25,0-25,25 0,-50 0,25 0,-49 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06.2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1441 449,'0'0,"-25"0,0 0,25 0,-25 0,25 0,-25 0,25 0,-24 0,-1 0,25 0,-25 0,25 0,-25 0,25 0,-25 0,0 0,25 0,-24 0,24 0,-25 0,25 0,-25 0,0 0,25 0,-25 0,25 0,-25 0,25 0,-24 0,-1 0,0 0,0 0,0 0,25 0,-25 0,25-25,-25 25,1 0,24-25,-25 25,0 0,25 0,-25 0,25 0,-50 0,50 0,-24-25,24 25,-25 0,25 0,-25 0,25-25,-25 25,0 0,25 0,-25 0,25 0,0-25,-24 25,-1 0,25-24,-25 24,0 0,25 0,-25 0,25-25,-25 25,1 0,24-25,-25 25,0 0,25 0,-25 0,25 0,0-25,-25 25,0 0,25 0,-24 0,24-25,-25 25,25-25,-25 25,0 0,25-25,-25 25,0 0,25-24,-25-1,1 25,24-25,-25 25,0 0,25-25,-25 25,25-25,0 0,0 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14.4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17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18.0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19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21.3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21.6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21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22.06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1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4:22.3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1120 126,'-24'0,"-1"0,25-26,-25 26,25-25,-25 25,0 0,0 0,-25 0,25 0,-24 0,-1 0,25 0,-25 0,25 0,-49 0,49 0,25 0,-25 0,0 0,0 0,25 0,-25 0,0 0,25 0,-25 0,0 0,25 0,-25 0,1 0,24 0,-25 0,25 0,-50 0,25 0,0 0,0 0,0 0,0 0,25 0,-24 0,-1 0,0 0,25 0,-25 0,25 0,-25 0,25 0,0 0,-50 25,50-25,0 0,25 0,0 0,0 0,25 0,-1 0,-49 0,50 0,-25 0,0 0,25-25,-25 25,24 0,1 0,-25 0,25 0,-25 0,25 0,-75 0,0 0,-25 0,-25 0,26 0,-1 0,25 0,-25 0,25 0,25 0,-25 0,25 0,25 0,0 0,25 0,0 0,-1 0,1 0,-25 0,0 0,-50 0,0 0,0 0,-24 0,-1-25,0 25,-25 0,26 25,-1-25,25 0,0 0,25 0,0 25,25-25,0 0,0 0,24 0,1 0,0-25,-25 25,25-25,-25 25,-25 0,24 0,-48 0,-1-25,0 25,25-25,-25 25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1:09.0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21708 5864 0,'-8'-19'2,"1"5"-1,-4 4 0,0 4 0,0 4 0,0 3-1,0 1 0,0 4 0,1 0 0,-2 0 0,2 1 0,-3-2 0,1 0 0,-2 0 1,1-2-1,-3-1 2,4 0 0,-3 0 0,2-2 1,1 0 0,2 1 0,10-1 0,-16 6 0,16-6 0,-11 14 0,11-14 0,-5 22-1,3-9 2,4 4-1,-1 1 0,3 3 0,1-2 0,1 0 0,1-2 0,-2-2 0,1-2-1,-6-13 0,7 11-1,-7-11 1,-4-10-1,-3-5 0,-6-9 0,-3-10-1,-6-10 1,-6-6-1,-5-9 1,-1-8 0,-5-3-1,-2-2 1,0 1-1,-3 6 1,2 6-1,2 10 1,5 8-1,0 16 0,6 13 0,4 16 0,9 19 0,3 15 0,10 20-1,3 10 1,3 15 0,6 8 0,2 5 0,0-3 0,-4-4 0,-1-10-1,-7-8 1,-4-12 0,-5-15 0,-8-10 0,-4-13 0,-3-11 1,-6-11 0,-2-11-1,-6-12 2,-1-9-1,-5-12 2,0-6-2,-6-6 0,-1-4 0,-1-2 0,-4 3 0,3 2-1,-1 9 1,3 8-1,3 11 0,8 13 1,2 14-1,10 14 0,9 15 0,6 15 0,10 14-1,10 15 1,4 10-1,7 10 1,2 6-2,2 3 3,-1 3-1,-3-8-1,-5-5 1,-5-14 0,-10-14 0,-8-17 1,-8-15-1,-10-21 0,-5-21 0,-9-17 0,-7-17 0,-9-15 0,0-13 1,-6-11-1,-3-5 1,-4-1 0,-5 3 0,1 4 0,3 9 0,2 9-1,4 16 1,6 13-1,6 14 0,9 15-1,9 14 1,8 17 1,6 14-2,6 18 1,7 14-1,7 18 1,3 10 0,5 14 1,5 6-2,-1 4 1,-2-1 0,-1-6 0,-4-11 1,-6-18-1,-4-17 0,-8-23 0,-8-23 0,-8-24 1,-3-21 0,-12-25 0,-8-18-1,-10-19 1,-5-12-1,-5-14 1,-5-2 0,-2-1 0,0 4 0,0 9-1,8 14 1,5 16 1,9 18-1,9 23 0,8 22-1,15 25 0,9 22-1,16 25 0,11 20 0,13 21 1,8 17 0,7 19-1,7 8 1,2 6 0,1-2 1,-5-10-1,-5-10 1,-11-16-2,-9-18 1,-10-23 0,-9-21 0,-14-21 0,-8-20 0,-8-20 0,-7-17 0,-10-21 0,-9-16 0,-10-21 0,-7-16 1,-7-15-1,-10-12 0,-5-3 0,-8-3 0,-1 2 1,2 3-2,3 13 2,3 13-2,4 13 1,10 15 0,8 13 1,8 11-1,8 14 0,6 14 0,6 13 0,5 13 0,6 16 0,7 15 0,9 21 0,8 15 0,13 22 0,8 16 1,12 18-1,7 14 0,9 9 1,6 6 0,3 1 0,-2 0 0,-2-9-2,-5-10 2,-8-17-1,-9-17-1,-7-14 0,-10-20 0,-12-18 0,-8-20 0,-7-19 1,-9-15 0,-7-17-1,-6-13 2,-10-18-1,-6-14 1,-7-19-1,-9-11 1,-6-13-2,-7-13 1,-8-16 0,-10-9 0,-7-6-1,-5-6 1,-5-2 0,-1 0-1,-6 9 3,3 12-3,4 18 2,14 20 0,10 21 0,10 25-1,13 26 0,16 30 0,17 28 0,16 25-1,18 26 1,11 19-1,13 22 1,13 20 0,12 18 0,9 13 0,13 10 0,6 12 1,4 11-2,5 8 0,1 10-1,-2-4 1,-1-2-2,-5-7 2,-14-15-2,-8-20 2,-17-29-1,-10-26 2,-12-35-1,-15-28 2,-15-35-1,-15-31 1,-11-34 0,-17-26 0,-12-25 2,-11-26-2,-12-22 2,-7-20-2,-11-14 2,-8-10-1,-4-6 1,1 0-2,-2 2-1,0 7 1,-2 10-2,4 8 2,4 11-1,8 12 0,2 11-1,7 11 0,4 10 1,4 11 0,8 16-1,7 10 1,6 17-1,9 15 0,9 18 1,9 13 0,9 16-1,14 17 1,8 17 1,13 19-1,9 13 0,11 22 0,11 17 0,10 17 0,17 16 1,8 19 0,7 18-1,6 7-1,3 11 1,-1-4 0,-3-4-1,-8-10 0,-12-11-1,-7-19 1,-11-24-1,-12-17 1,-9-17-1,-8-18 1,-11-13 1,-2-14 0,-8-15-1,-7-11 1,-3-16-1,-7-16 1,-5-21 0,-9-13 0,-5-20 0,-4-20 0,-9-18 2,-7-20-2,-6-15 3,-8-12-2,-10-12 2,-4-14-2,-8-7 2,-9-3-2,-5-6-1,-7 1 0,-6 0 0,2 6 0,1 8-1,7 12 0,4 13 0,3 16 0,8 18 1,12 20 0,12 19 0,10 18-1,12 16 1,10 18 0,11 14 0,13 16 1,9 16-1,11 16 0,8 18-1,8 14 1,10 24 1,10 18-1,13 23 0,10 15 0,11 13 0,5 12 1,6 7-1,1 0 0,2-5-1,-8-9 1,-9-18 0,-10-15 0,-10-20-1,-13-22-1,-8-24 2,-13-18 0,-12-24-1,-7-24 1,-10-20-1,-11-17 1,-10-20 1,-11-19 0,-10-16-1,-7-14 1,-7-14 0,-7-8 0,-8-8-1,-7-8 0,-5-10 1,0 1-2,-6-3 2,-3 0-1,-4 2-1,-7 2 0,3 3 2,2 9-1,4 11 0,4 12 1,5 12-2,6 18 2,10 18 0,12 20 0,11 22-1,12 17 0,13 20-1,10 18 0,14 23 1,13 16-2,11 17 3,11 13-2,10 18 1,6 9 0,8 17 0,4 3 0,2 2 1,-2-5 0,-3-6-1,-6-9 0,-9-17 0,-6-16 0,-13-20 1,-9-17-1,-9-15 0,-9-14-1,-7-11 1,-5-15 0,-8-9 0,-4-10 0,-5-13 0,-3-8 0,-5-17 1,-6-12-2,-6-15 1,-8-16-1,-4-14 2,-8-14-2,-5-10 1,-7-10-1,-7-7 1,-5-2 0,-2-1 1,0 8 0,2 6-1,4 8 1,3 10 0,6 13 1,10 20-1,13 17 0,12 19 0,14 18-1,8 20 1,14 23 0,11 18-1,12 19 0,13 17 0,7 15-1,12 17 1,6 14-1,10 12 1,5 7 0,5 9 0,2 3 0,0 4 0,-2-5 1,-5-6 0,-3-10 0,-7-14-2,-6-11 1,-10-16 0,-5-14 0,-6-17 0,-6-12 0,-5-17 0,-7-14 0,-4-13 0,-6-14 0,-5-16 0,-9-14 0,-7-17 1,-4-16-1,-6-11 1,-5-12-1,-5-10-1,-1-2 2,-1-7-1,0-1 0,-1 0 0,-1 8 0,1 2 1,4 9-1,4 8 2,5 12-1,6 11 0,9 15 0,6 14-1,10 10 1,6 12-1,4 9 0,4 8 0,3 6-1,0 5 1,-1 6 0,1 1 0,0 4 0,1 6-1,0 5 1,5 12-1,1 7 1,6 12-1,6 7 0,1 15 0,8 9 0,1 7 1,5 8 0,3 3 1,3 2-1,1 3 0,-1-4 0,0-8 1,-5-11-1,-1-13-1,-5-14 1,-4-14 0,-4-14 1,-4-15-1,-6-18 0,0 0 1,4-21-1,-7-7 1,0-10 0,-6-10-1,0-8 0,-5-10 1,-1-8-1,-6-4-1,0 1 1,-3-3-1,3 2 0,-2 0 1,1 7-1,2 7 1,3 11-1,3 10 2,4 8-1,2 8 1,2 11-2,6 16 0,-9-14-3,9 14-2,-11 2-8,11-2-15,-16 10 2,3-9-1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6-20T01:31:11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5024 5358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1:25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9006 5850 25,'-10'11'25,"10"-11"2,0 0 0,-15 3-22,15-3-3,0 0 0,0 0 0,0 0 1,0 0-1,0 0 0,0 0 2,-4 11-2,4-11 2,-3 20-2,-1-7 0,2 7 0,-4 2 1,2 11-1,-2 2 0,4 10 0,-1 11-1,4 6 1,3 7 1,4 6-1,2 8 0,5 1 0,-1 0 0,0 2 0,-1-3 1,-1 0-2,-4-4-1,-3-3 1,-2-10 1,-2-5-1,-2-8 0,1-7-1,-3-12 1,3-8 0,-1-7 0,0-6-1,1-13 1,0 13-2,0-13 1,0 0-1,0 0-1,0 0 0,0 0-3,0 0-3,0 0-9,0 0-16,0 0-1,18-16 1,-12 1 0</inkml:trace>
  <inkml:trace contextRef="#ctx0" brushRef="#br0" timeOffset="580.033">9895 6482 47,'0'0'31,"3"15"2,-3-15-2,-10 25-29,9-4-2,-2 4 1,3 4-1,-2 7 1,2 2-1,-2 5-1,3 7 1,-1 2 0,1 6 0,-1 5 0,1 1 0,0-1 1,-1-3-1,3-3 1,-2-9 0,2-8 0,0-11-1,1-6-1,-4-23-8,6 12-18,-6-12-5,4-12 1,-1 1-1</inkml:trace>
  <inkml:trace contextRef="#ctx0" brushRef="#br0" timeOffset="1647.0935">10906 6629 60,'8'-20'32,"-8"-6"-3,-1 1-8,-6 5-21,-6 4-2,-8 6 1,-4 6 1,-10 3-1,-6 10 1,-7 3 0,-5 9 1,-4 6-1,-2 7 2,1 7-2,4 7 0,4 5 0,9 3 0,6 8 0,15 0 0,7 0 1,12-2-1,10-4 1,8-4-1,12-7 1,7-9 0,8-10 0,5-9 1,4-9-2,5-12 0,1-7 0,0-14 0,0-6 0,-2-12 0,-2-8 0,-7-6 0,-4-4 0,-8-2 1,-5 0 0,-6 4 0,-7 7 0,-8 6-1,-7 10 0,-4 9 1,-5 9-1,6 16 0,-22-6 0,9 17 0,-3 6-1,2 9 1,-1 9 1,1 10-1,3 8 1,-2 9 0,6 9 1,0 7 0,6 10 1,2 5-1,6 10 2,2 2-1,5 2-1,2-2 0,4 2-2,1-8 0,0-5 0,0-13 0,-1-9 0,2-12 0,-1-13-1,0-10 1,0-14 1,0-12-1,1-11 1,-1-12-1,0-11 0,-4-10 0,0-12 1,1-11-1,-7-5 1,-3-7-2,-3-6 1,-5 2-1,-9-1 1,-3 4-1,-11 8-1,-6 9 2,-5 9-2,-5 14 2,-7 14-3,-1 19 0,-1 7-4,9 22-5,-3-3-8,13 11-8,7-1-5,8-5 1,11-7 1</inkml:trace>
  <inkml:trace contextRef="#ctx0" brushRef="#br0" timeOffset="2684.1535">11559 6444 43,'0'0'31,"0"0"-1,0 0 0,5 10-27,-10 11-3,0 10-1,-1 6 0,2 7 0,0 4-1,4 6 1,1 4 0,4 4 0,1 2 0,6-5 2,3-3 0,2-5 1,7-5 0,3-11 0,6-8 1,0-14-1,7-10 0,-2-12-1,4-12 1,-2-10-1,1-10-1,-3-9 0,-2-5-1,0-6 1,-4-4-1,-2 4 0,-5 1 1,-5 5-2,-9 5 1,-3 7 0,-5 8 0,-7 6 1,-2 9 1,-2 3-1,8 17 0,-14-13 2,14 13 0,-8 14 1,8 3-1,0 8 0,2 5 0,2 5-1,3 6 0,2 3 0,4 0 0,3 3-1,5-1 0,3-5 0,5-5 1,0-1-1,5-8 0,1-5 1,2-7 0,-3-3-1,1-8 1,-4-4-1,0-2 1,-5-5 0,-2-1-1,-3-5 0,-3-3-1,-2-6 1,-2-2 0,-1-6 0,-2-5-1,2-3 2,-2-5-2,1-5 1,-2 1 0,0 2-1,-2 2 1,-1 5-1,-4 5 1,0 5-1,-3 9 1,-3 7 0,3 12 0,-11 0 1,4 10-1,0 10 1,0 7-1,0 6 1,2 7 0,3 9 0,3 4-1,5 7 1,5 1-2,7 0 0,4-3 0,5 1-4,-3-12-6,12-5-17,-3-6-3,0-13-2,0-7 1</inkml:trace>
  <inkml:trace contextRef="#ctx0" brushRef="#br0" timeOffset="3561.2037">13879 6402 68,'-10'-17'35,"-2"3"-4,-10-1 1,-10 5-33,-5 2-1,-6 7-1,-6 2 1,-2 6 0,-4 3 1,-1 5 0,2 7 1,2 8 1,3 9 0,8 5 1,6 8-1,2 8 1,10 8-1,5 4-1,6 3 1,9-3-1,7-5 1,7-6-1,10-8 2,7-13-2,10-11 2,8-15 1,7-14-2,6-17 0,6-13 0,5-18-1,1-10 0,4-12 1,-2-10-1,-4-9 0,-2-7 0,-7-5 0,-6-4 0,-9-1 0,-7-2 1,-11 0-1,-9 4 0,-8 5 0,-7 7 2,-6 11-2,-3 13 1,-2 15-1,0 10-1,-2 16 1,2 11 0,8 16 1,-11 9-1,7 14-1,0 13 2,-1 14 0,1 15-2,0 17 2,1 15-1,-1 11 1,2 10 0,-1 2 1,3 2-1,1-6 0,3-6 1,2-12-1,3-14-1,1-15 0,2-16 0,1-9-2,-4-16-1,3-12-1,-12-16-3,10-7-7,-17-18-10,1-7-10,-1-6 0,-4-7 2</inkml:trace>
  <inkml:trace contextRef="#ctx0" brushRef="#br0" timeOffset="3797.2172">13260 5761 88,'-24'17'31,"0"-9"-12,8 1-18,1-11-36,8-10-2,5-14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1:09.0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21708 5864 0,'-8'-19'2,"1"5"-1,-4 4 0,0 4 0,0 4 0,0 3-1,0 1 0,0 4 0,1 0 0,-2 0 0,2 1 0,-3-2 0,1 0 0,-2 0 1,1-2-1,-3-1 2,4 0 0,-3 0 0,2-2 1,1 0 0,2 1 0,10-1 0,-16 6 0,16-6 0,-11 14 0,11-14 0,-5 22-1,3-9 2,4 4-1,-1 1 0,3 3 0,1-2 0,1 0 0,1-2 0,-2-2 0,1-2-1,-6-13 0,7 11-1,-7-11 1,-4-10-1,-3-5 0,-6-9 0,-3-10-1,-6-10 1,-6-6-1,-5-9 1,-1-8 0,-5-3-1,-2-2 1,0 1-1,-3 6 1,2 6-1,2 10 1,5 8-1,0 16 0,6 13 0,4 16 0,9 19 0,3 15 0,10 20-1,3 10 1,3 15 0,6 8 0,2 5 0,0-3 0,-4-4 0,-1-10-1,-7-8 1,-4-12 0,-5-15 0,-8-10 0,-4-13 0,-3-11 1,-6-11 0,-2-11-1,-6-12 2,-1-9-1,-5-12 2,0-6-2,-6-6 0,-1-4 0,-1-2 0,-4 3 0,3 2-1,-1 9 1,3 8-1,3 11 0,8 13 1,2 14-1,10 14 0,9 15 0,6 15 0,10 14-1,10 15 1,4 10-1,7 10 1,2 6-2,2 3 3,-1 3-1,-3-8-1,-5-5 1,-5-14 0,-10-14 0,-8-17 1,-8-15-1,-10-21 0,-5-21 0,-9-17 0,-7-17 0,-9-15 0,0-13 1,-6-11-1,-3-5 1,-4-1 0,-5 3 0,1 4 0,3 9 0,2 9-1,4 16 1,6 13-1,6 14 0,9 15-1,9 14 1,8 17 1,6 14-2,6 18 1,7 14-1,7 18 1,3 10 0,5 14 1,5 6-2,-1 4 1,-2-1 0,-1-6 0,-4-11 1,-6-18-1,-4-17 0,-8-23 0,-8-23 0,-8-24 1,-3-21 0,-12-25 0,-8-18-1,-10-19 1,-5-12-1,-5-14 1,-5-2 0,-2-1 0,0 4 0,0 9-1,8 14 1,5 16 1,9 18-1,9 23 0,8 22-1,15 25 0,9 22-1,16 25 0,11 20 0,13 21 1,8 17 0,7 19-1,7 8 1,2 6 0,1-2 1,-5-10-1,-5-10 1,-11-16-2,-9-18 1,-10-23 0,-9-21 0,-14-21 0,-8-20 0,-8-20 0,-7-17 0,-10-21 0,-9-16 0,-10-21 0,-7-16 1,-7-15-1,-10-12 0,-5-3 0,-8-3 0,-1 2 1,2 3-2,3 13 2,3 13-2,4 13 1,10 15 0,8 13 1,8 11-1,8 14 0,6 14 0,6 13 0,5 13 0,6 16 0,7 15 0,9 21 0,8 15 0,13 22 0,8 16 1,12 18-1,7 14 0,9 9 1,6 6 0,3 1 0,-2 0 0,-2-9-2,-5-10 2,-8-17-1,-9-17-1,-7-14 0,-10-20 0,-12-18 0,-8-20 0,-7-19 1,-9-15 0,-7-17-1,-6-13 2,-10-18-1,-6-14 1,-7-19-1,-9-11 1,-6-13-2,-7-13 1,-8-16 0,-10-9 0,-7-6-1,-5-6 1,-5-2 0,-1 0-1,-6 9 3,3 12-3,4 18 2,14 20 0,10 21 0,10 25-1,13 26 0,16 30 0,17 28 0,16 25-1,18 26 1,11 19-1,13 22 1,13 20 0,12 18 0,9 13 0,13 10 0,6 12 1,4 11-2,5 8 0,1 10-1,-2-4 1,-1-2-2,-5-7 2,-14-15-2,-8-20 2,-17-29-1,-10-26 2,-12-35-1,-15-28 2,-15-35-1,-15-31 1,-11-34 0,-17-26 0,-12-25 2,-11-26-2,-12-22 2,-7-20-2,-11-14 2,-8-10-1,-4-6 1,1 0-2,-2 2-1,0 7 1,-2 10-2,4 8 2,4 11-1,8 12 0,2 11-1,7 11 0,4 10 1,4 11 0,8 16-1,7 10 1,6 17-1,9 15 0,9 18 1,9 13 0,9 16-1,14 17 1,8 17 1,13 19-1,9 13 0,11 22 0,11 17 0,10 17 0,17 16 1,8 19 0,7 18-1,6 7-1,3 11 1,-1-4 0,-3-4-1,-8-10 0,-12-11-1,-7-19 1,-11-24-1,-12-17 1,-9-17-1,-8-18 1,-11-13 1,-2-14 0,-8-15-1,-7-11 1,-3-16-1,-7-16 1,-5-21 0,-9-13 0,-5-20 0,-4-20 0,-9-18 2,-7-20-2,-6-15 3,-8-12-2,-10-12 2,-4-14-2,-8-7 2,-9-3-2,-5-6-1,-7 1 0,-6 0 0,2 6 0,1 8-1,7 12 0,4 13 0,3 16 0,8 18 1,12 20 0,12 19 0,10 18-1,12 16 1,10 18 0,11 14 0,13 16 1,9 16-1,11 16 0,8 18-1,8 14 1,10 24 1,10 18-1,13 23 0,10 15 0,11 13 0,5 12 1,6 7-1,1 0 0,2-5-1,-8-9 1,-9-18 0,-10-15 0,-10-20-1,-13-22-1,-8-24 2,-13-18 0,-12-24-1,-7-24 1,-10-20-1,-11-17 1,-10-20 1,-11-19 0,-10-16-1,-7-14 1,-7-14 0,-7-8 0,-8-8-1,-7-8 0,-5-10 1,0 1-2,-6-3 2,-3 0-1,-4 2-1,-7 2 0,3 3 2,2 9-1,4 11 0,4 12 1,5 12-2,6 18 2,10 18 0,12 20 0,11 22-1,12 17 0,13 20-1,10 18 0,14 23 1,13 16-2,11 17 3,11 13-2,10 18 1,6 9 0,8 17 0,4 3 0,2 2 1,-2-5 0,-3-6-1,-6-9 0,-9-17 0,-6-16 0,-13-20 1,-9-17-1,-9-15 0,-9-14-1,-7-11 1,-5-15 0,-8-9 0,-4-10 0,-5-13 0,-3-8 0,-5-17 1,-6-12-2,-6-15 1,-8-16-1,-4-14 2,-8-14-2,-5-10 1,-7-10-1,-7-7 1,-5-2 0,-2-1 1,0 8 0,2 6-1,4 8 1,3 10 0,6 13 1,10 20-1,13 17 0,12 19 0,14 18-1,8 20 1,14 23 0,11 18-1,12 19 0,13 17 0,7 15-1,12 17 1,6 14-1,10 12 1,5 7 0,5 9 0,2 3 0,0 4 0,-2-5 1,-5-6 0,-3-10 0,-7-14-2,-6-11 1,-10-16 0,-5-14 0,-6-17 0,-6-12 0,-5-17 0,-7-14 0,-4-13 0,-6-14 0,-5-16 0,-9-14 0,-7-17 1,-4-16-1,-6-11 1,-5-12-1,-5-10-1,-1-2 2,-1-7-1,0-1 0,-1 0 0,-1 8 0,1 2 1,4 9-1,4 8 2,5 12-1,6 11 0,9 15 0,6 14-1,10 10 1,6 12-1,4 9 0,4 8 0,3 6-1,0 5 1,-1 6 0,1 1 0,0 4 0,1 6-1,0 5 1,5 12-1,1 7 1,6 12-1,6 7 0,1 15 0,8 9 0,1 7 1,5 8 0,3 3 1,3 2-1,1 3 0,-1-4 0,0-8 1,-5-11-1,-1-13-1,-5-14 1,-4-14 0,-4-14 1,-4-15-1,-6-18 0,0 0 1,4-21-1,-7-7 1,0-10 0,-6-10-1,0-8 0,-5-10 1,-1-8-1,-6-4-1,0 1 1,-3-3-1,3 2 0,-2 0 1,1 7-1,2 7 1,3 11-1,3 10 2,4 8-1,2 8 1,2 11-2,6 16 0,-9-14-3,9 14-2,-11 2-8,11-2-15,-16 10 2,3-9-1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6-20T01:31:11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5024 5358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1:25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9006 5850 25,'-10'11'25,"10"-11"2,0 0 0,-15 3-22,15-3-3,0 0 0,0 0 0,0 0 1,0 0-1,0 0 0,0 0 2,-4 11-2,4-11 2,-3 20-2,-1-7 0,2 7 0,-4 2 1,2 11-1,-2 2 0,4 10 0,-1 11-1,4 6 1,3 7 1,4 6-1,2 8 0,5 1 0,-1 0 0,0 2 0,-1-3 1,-1 0-2,-4-4-1,-3-3 1,-2-10 1,-2-5-1,-2-8 0,1-7-1,-3-12 1,3-8 0,-1-7 0,0-6-1,1-13 1,0 13-2,0-13 1,0 0-1,0 0-1,0 0 0,0 0-3,0 0-3,0 0-9,0 0-16,0 0-1,18-16 1,-12 1 0</inkml:trace>
  <inkml:trace contextRef="#ctx0" brushRef="#br0" timeOffset="580.033">9895 6482 47,'0'0'31,"3"15"2,-3-15-2,-10 25-29,9-4-2,-2 4 1,3 4-1,-2 7 1,2 2-1,-2 5-1,3 7 1,-1 2 0,1 6 0,-1 5 0,1 1 0,0-1 1,-1-3-1,3-3 1,-2-9 0,2-8 0,0-11-1,1-6-1,-4-23-8,6 12-18,-6-12-5,4-12 1,-1 1-1</inkml:trace>
  <inkml:trace contextRef="#ctx0" brushRef="#br0" timeOffset="1647.0935">10906 6629 60,'8'-20'32,"-8"-6"-3,-1 1-8,-6 5-21,-6 4-2,-8 6 1,-4 6 1,-10 3-1,-6 10 1,-7 3 0,-5 9 1,-4 6-1,-2 7 2,1 7-2,4 7 0,4 5 0,9 3 0,6 8 0,15 0 0,7 0 1,12-2-1,10-4 1,8-4-1,12-7 1,7-9 0,8-10 0,5-9 1,4-9-2,5-12 0,1-7 0,0-14 0,0-6 0,-2-12 0,-2-8 0,-7-6 0,-4-4 0,-8-2 1,-5 0 0,-6 4 0,-7 7 0,-8 6-1,-7 10 0,-4 9 1,-5 9-1,6 16 0,-22-6 0,9 17 0,-3 6-1,2 9 1,-1 9 1,1 10-1,3 8 1,-2 9 0,6 9 1,0 7 0,6 10 1,2 5-1,6 10 2,2 2-1,5 2-1,2-2 0,4 2-2,1-8 0,0-5 0,0-13 0,-1-9 0,2-12 0,-1-13-1,0-10 1,0-14 1,0-12-1,1-11 1,-1-12-1,0-11 0,-4-10 0,0-12 1,1-11-1,-7-5 1,-3-7-2,-3-6 1,-5 2-1,-9-1 1,-3 4-1,-11 8-1,-6 9 2,-5 9-2,-5 14 2,-7 14-3,-1 19 0,-1 7-4,9 22-5,-3-3-8,13 11-8,7-1-5,8-5 1,11-7 1</inkml:trace>
  <inkml:trace contextRef="#ctx0" brushRef="#br0" timeOffset="2684.1535">11559 6444 43,'0'0'31,"0"0"-1,0 0 0,5 10-27,-10 11-3,0 10-1,-1 6 0,2 7 0,0 4-1,4 6 1,1 4 0,4 4 0,1 2 0,6-5 2,3-3 0,2-5 1,7-5 0,3-11 0,6-8 1,0-14-1,7-10 0,-2-12-1,4-12 1,-2-10-1,1-10-1,-3-9 0,-2-5-1,0-6 1,-4-4-1,-2 4 0,-5 1 1,-5 5-2,-9 5 1,-3 7 0,-5 8 0,-7 6 1,-2 9 1,-2 3-1,8 17 0,-14-13 2,14 13 0,-8 14 1,8 3-1,0 8 0,2 5 0,2 5-1,3 6 0,2 3 0,4 0 0,3 3-1,5-1 0,3-5 0,5-5 1,0-1-1,5-8 0,1-5 1,2-7 0,-3-3-1,1-8 1,-4-4-1,0-2 1,-5-5 0,-2-1-1,-3-5 0,-3-3-1,-2-6 1,-2-2 0,-1-6 0,-2-5-1,2-3 2,-2-5-2,1-5 1,-2 1 0,0 2-1,-2 2 1,-1 5-1,-4 5 1,0 5-1,-3 9 1,-3 7 0,3 12 0,-11 0 1,4 10-1,0 10 1,0 7-1,0 6 1,2 7 0,3 9 0,3 4-1,5 7 1,5 1-2,7 0 0,4-3 0,5 1-4,-3-12-6,12-5-17,-3-6-3,0-13-2,0-7 1</inkml:trace>
  <inkml:trace contextRef="#ctx0" brushRef="#br0" timeOffset="3561.2037">13879 6402 68,'-10'-17'35,"-2"3"-4,-10-1 1,-10 5-33,-5 2-1,-6 7-1,-6 2 1,-2 6 0,-4 3 1,-1 5 0,2 7 1,2 8 1,3 9 0,8 5 1,6 8-1,2 8 1,10 8-1,5 4-1,6 3 1,9-3-1,7-5 1,7-6-1,10-8 2,7-13-2,10-11 2,8-15 1,7-14-2,6-17 0,6-13 0,5-18-1,1-10 0,4-12 1,-2-10-1,-4-9 0,-2-7 0,-7-5 0,-6-4 0,-9-1 0,-7-2 1,-11 0-1,-9 4 0,-8 5 0,-7 7 2,-6 11-2,-3 13 1,-2 15-1,0 10-1,-2 16 1,2 11 0,8 16 1,-11 9-1,7 14-1,0 13 2,-1 14 0,1 15-2,0 17 2,1 15-1,-1 11 1,2 10 0,-1 2 1,3 2-1,1-6 0,3-6 1,2-12-1,3-14-1,1-15 0,2-16 0,1-9-2,-4-16-1,3-12-1,-12-16-3,10-7-7,-17-18-10,1-7-10,-1-6 0,-4-7 2</inkml:trace>
  <inkml:trace contextRef="#ctx0" brushRef="#br0" timeOffset="3797.2172">13260 5761 88,'-24'17'31,"0"-9"-12,8 1-18,1-11-36,8-10-2,5-14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2:24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21349 9844 1,'4'65'4,"-1"10"0,2 7-1,0 7 0,1 10 1,0 8-1,-1 9 0,-2 8 0,-1 6 0,0 3-1,-5 1 1,-4 3-3,-3-5 2,-3-5-2,-3-7 1,2-9-2,-1-8 2,3-9-2,2-7 1,3-7 1,4-5-1,1-8 0,1-7 0,1-6 0,1-9-2,-2-9 1,1-11-2,1-13 2,-1-12-1,-1-15 1,0-14-1,0-12 1,-1-14 1,-4-13 0,-1-15 0,-4-12 0,-1-14-1,-7-6 1,0-9-1,-6-4 1,-3-2-2,1 0 1,-6 1 0,1 6 0,-4 12-1,3 7 1,-1 13-1,2 12 0,3 16 1,4 13-1,2 22 1,3 15 0,5 17 1,3 21 0,4 17 1,2 24 1,3 16 1,4 25 1,3 18 1,4 23 0,3 20 0,4 16 0,4 16 1,3 13 0,5 14-1,0 1-1,2 4 1,-4-6-1,1-5-2,-6-19 1,0-15-1,-8-25 0,-3-27-2,-5-28 1,-5-23-2,0-26 2,-4-24-1,-3-22 0,-2-20 0,-5-22-1,-2-16 1,-3-25-1,-5-14 0,-8-23 0,-2-17 2,-6-16-2,-4-13 0,-5-9 0,-3-9 0,-4-1-1,-1-4 0,0 3-1,-8-3-1,2 11 0,-9 4 0,2 14 1,-2 12 0,2 16 0,1 20 1,4 23 0,5 26 2,6 23 0,10 27 2,6 27 0,7 26 2,5 31 0,6 25-1,5 24 2,3 24 0,3 22-1,4 20 1,-2 8-2,4 9 1,-6-4-1,1 0 2,-4-13-2,-2-10 0,-7-21 0,-6-18-2,-6-26 1,-5-16-1,-5-26 0,0-18-1,-5-25 1,-2-18-1,-4-20 0,4-19 1,-2-18-2,-3-18 1,-3-17-1,-3-17 1,-4-16-1,-4-17 1,-2-12-1,-5-11 0,-3-9 1,-1-11-2,-2-1 1,1-4 1,-2 5 0,-6 1-1,3 11 0,2 10 1,0 15 0,2 17 1,2 21 0,4 21-1,8 22 1,5 22 0,5 22-1,2 22 1,6 25-1,3 19-1,6 24 2,5 19-1,6 22 0,5 20 1,5 20 0,7 14-1,3 11 0,3 9 1,-2 1 0,2-2 0,-7-9-1,-1-7-1,-6-18 2,-1-16-2,-7-24 1,-4-25 0,-4-25-1,-2-24 1,-4-27-1,-1-23 1,-6-28-1,-5-21 1,-8-23 0,-3-17 0,-8-22 0,-6-15 0,-4-16-1,-7-15 1,-7-10-1,-7-7 2,-3-5-2,-1-2-1,-3 2 2,-4 4 0,-2 10 0,-1 7-1,2 16 1,4 15 0,5 20 1,2 18 1,5 23-1,6 22 0,4 25-1,6 24 1,9 23 0,3 25-2,5 20 2,8 23 0,2 19-1,7 18 1,3 8 0,5 10 2,0 6-2,5 1 0,-5-4 1,-3-4-1,-4-9 0,-4-8 0,-6-12 0,-2-15 0,-4-15 0,-4-18 0,1-18 0,-1-19 0,-1-21 0,0-18 0,-2-17-2,-2-15 1,-5-18-1,-1-15 1,-5-15-1,-2-16 0,-4-15 0,-2-16 0,-5-17 1,-10-17-2,-3-12 1,-6-14-1,-4-4 1,-4-5 0,-7 2 0,-6 5 0,6 18 1,4 18 0,6 25 0,6 25 0,9 29 0,7 27 0,13 33-1,11 23 1,8 32 0,8 23 1,9 29-2,10 24 1,6 22 0,9 21 1,5 20 0,9 22 0,2 9 1,5 11-2,1 0 3,0-4-1,-3-6 1,1-12-1,-4-22 0,-5-25-1,-4-29 0,-4-31 0,-3-32 0,-4-26-1,-5-32-1,-5-23 2,-3-27-3,-4-17 1,-5-22 0,-4-15 0,-3-17-1,-2-15 1,-3-14-1,-2-13-1,-3-10 2,-3-8-1,-1-1-1,-4-3 2,-2 2-1,-6 3 0,1 9 2,2 7 0,0 14-1,2 8 1,1 14 0,1 14 0,3 16 0,-1 16 0,3 17 0,-1 17-1,6 18 1,3 23 0,5 22 1,7 24 0,7 22-1,10 21 1,3 25-1,11 23 1,3 17 0,6 16 0,4 11 0,6 11 1,0 4-1,4 5 0,-2-3 2,1-3-1,-5-7 0,0-12-1,-7-15 1,-2-16-2,-2-21 2,-6-20-2,-1-27 1,-3-22-1,-2-25 0,-2-22 1,-3-25-1,-3-20 1,-1-21-1,0-20 0,-4-18 0,3-20 0,-6-17 0,-1-14-1,1-14 1,2-13-1,-4-5 0,-3-7-1,0-5 1,-4-5 1,-2-4-1,1-3 1,-1-3-1,-4-2 1,2 2 1,0 0-2,0 7-1,3 7 0,2 16 1,2 17 0,1 19-1,1 20 1,7 21-1,4 21 3,4 19 0,6 18 0,5 15-1,3 15 1,8 16-1,4 17 0,2 18 0,2 17-1,4 26 0,2 21 2,5 30 1,2 26-2,1 25 2,9 24 0,0 19-1,4 14 0,5 9 1,2 8-3,-4 0 2,5 1-1,-1-11 1,-6-11-1,-2-18 2,-4-14-1,-7-26 0,-5-24 0,-3-36-1,-6-25 0,-5-28 1,3-26-1,-6-28 0,0-23 0,-2-24-1,3-21 1,-3-17 0,-3-23-1,-1-21 1,1-22-1,-4-14 0,-5-17 0,1-13 0,-5-12 0,-2-8 0,-1-13 1,-1-6-2,-6-6 2,1-5 0,-1-3-2,-1 6 1,-4 5-1,1 9 0,0 17 2,-1 19-1,0 17 1,1 20-2,-1 21 3,2 15-1,1 16 0,5 14 0,0 12-1,7 10 1,-3 10-1,9 11 0,0 6 1,6 12 0,-1 6-1,3 10 1,1 9 0,-1 11-1,3 13 1,-3 11 0,4 14 0,-4 18 0,5 15 0,-1 17-1,5 16 1,3 21 0,4 17 2,4 66 0,4-24 0,5 16 1,5 16 0,2 12 0,8 12-1,-1 6 1,1 8-3,-3-45 1,1 41 0,-7-10 0,-5-10-1,-6-12 1,-8-16 1,-5-22-2,-1-23 1,-2-27-1,1-25 0,1-25 0,4-22-1,0-24 1,5-16-1,0-15 0,-3-20 0,0 0 0,0 0 1,12-25 0,-11-1 0,2-5-1,-3-9 1,5-12-1,-1-13 1,2-11-1,1-13 0,5-17 1,1-15 0,1-17 0,2-16-1,-2-8 1,-3-9 0,-5-6-1,-2-6 0,-11 1 1,-5-1 0,-5-1-1,-9 1 1,-4 1 0,-5 1-1,-2 1 1,-2 0-1,2 7-2,-1-1 1,2 13 0,4 5 1,3 11-1,5 7 1,2 13 0,2 9 2,3 8 0,0 10 0,3 7 0,1 7 0,3 6 0,0 6 0,6 4-1,-1 5-1,4 5 1,-1 0-1,3 6 0,-1 5 0,2 5 0,-2 7-1,1 7 1,-1 6 0,1 8 0,-1 14 0,6-11-1,-6 11 1,6 11-2,-4 3 2,2 9-1,-3 7 0,2 9 0,0 10 1,0 11-2,1 8 3,0 12 0,2 10 0,0 6-1,4 7 1,0 6 0,-1 7 0,1 6 1,2 7-1,1 5 3,-1 8-1,2 4 0,2 7 1,0 9 0,1 5 0,-1-1 0,2 5-2,-2-2 0,0 1-1,0 2 1,-2 1-1,1 1 0,-1 2 0,1 6 1,1 3 0,3 3 0,1 1 1,0 3-1,5 0 0,-2-9 0,4-8-1,-1-11 2,3-14-2,-2-21 2,1-13-1,-1-26 0,1-16 0,-1-18 0,1-13 1,-4-17-2,3-5 0,-1-12-1,3-7 1,1-7-1,3-10-1,6-7 0,2-11 0,8-6-1,0-10 0,7-8 1,3-13 0,6-8 0,3-5 1,0-8-1,3-9 2,3-7-1,6-12 0,0-7 0,-1-5 0,1-11 0,0-11 0,-3-4-2,-1 1 1,-5 0 0,-3 5-2,2 5 1,2 6 1,5 17-1,-2 9 1,7 11 1,3 8 0,5 10 1,5 12 0,5 8 0,3 8 1,0 15-1,0 11 0,1 12 1,0 15 0,4 17-1,1 17 1,2 21-1,2 21 0,-1 16 0,6 21 1,4 15 0,8 18 1,4 16 0,4 16 0,-4 9 4,11 10-2,2 3 0,7 7 0,-1-1 1,-1 1-2,-5-13 2,2-11-2,-3-22 1,-2-19-1,-11-28 0,-4-23-1,-8-28 0,-1-28 0,-7-30-1,-3-26-1,-10-26 1,-7-25-1,-5-23-2,-5-22 0,-8-22 0,-9-17 0,-8-17 0,-8-12 1,-4-8-2,-6-6 1,-1 2 1,-3 1 0,2 7 0,-1 8 1,6 14-1,2 14 2,6 20-1,7 20 1,3 22 0,8 24 0,12 25 0,12 28 0,8 29-1,6 30 1,11 30-2,10 26 1,16 26-1,5 22 2,4 18-2,4 15 1,6 6 0,3 5 0,1-2 0,-5-6 0,-10-8 0,-1-10-1,-5-14 2,-7-16-2,-13-18 2,-8-19-2,-9-22 1,-6-21 0,-6-24 1,-9-24-1,-6-26 0,-8-23-1,-5-27 1,-5-24 0,-5-20-1,-7-19 2,-6-17-1,-4-13-1,-7-10 1,-3-8 0,-3 1 0,-1 2 1,-1 7-1,-1 10 0,3 16 1,3 18 1,2 25 0,7 21-1,8 26 0,5 28 1,12 30-1,6 28-2,10 30 2,6 25-2,7 27 0,9 25 2,3 26-1,5 19 1,1 11-1,5 8 1,0 2 0,1-3-1,2-10 2,-4-12-4,-7-26 3,-5-17-2,-3-26 2,-6-20 0,-5-27 0,-4-20-2,-4-24 1,-3-22 0,-4-24 0,1-19-1,-5-19 0,-5-16 1,-1-18-2,-6-12 1,-9-13-1,-5-7 3,-4-5-2,-6-9 0,-4-1 0,-5-4 0,-5 3 0,-3 0 1,-1 8-1,-5 3-1,1 12 2,-3 7-1,1 13 1,1 17 1,1 14-1,1 17 1,3 18-1,4 17 0,5 22 0,4 23 0,5 23 0,6 21 0,3 23-1,6 19 1,2 19 1,5 14 0,-2 5 0,2 5 1,1-4-2,-3-4-1,4-14 2,-4-10-2,0-18 2,-3-15-2,-2-19 1,-2-14-1,-6-20 1,0-17 0,-8-17 0,-1-15 0,-4-16-1,-3-14 1,-1-12 0,-2-8 0,-4-12-1,0-9 2,-1-5-2,-4-8 1,-1-6-1,-2-4 0,-1-5 0,-4-8 0,0-2 0,-3-8-1,1-1 2,-3-7 1,1 1-1,-3-4 0,1 0 1,-1 2-1,2 1 1,-2 6 0,1 2-1,0 5-1,2 0 1,-3 2-1,-1 2 0,-1 1 1,1 3-1,0 2 0,2 3 1,2 3 0,-2 5-1,2 3 2,3 5 0,-1 3 0,-2 1-1,-1 2 1,1 3-1,-4-1 0,-1 5 1,-1-1-2,-1 6 2,0 1-2,0 3 2,0 0-2,0 5 2,0 3 0,-1 4-1,2 5-1,-1 6 1,-1 5 0,3 11 0,-1 6 0,-1 12 0,0 6 0,4 13 0,-14 2 1,6 9-2,-4 8 2,-3 5-1,0 8 0,-3 9 0,1 9 0,-1 8 0,2 10 1,-3 14-3,4 13 2,1 8-1,0 15 2,1 7-3,0 11 2,3 9-1,1 11-1,2 5 3,-1 9 0,1 9-1,0 8-1,1 7 2,0 8-1,-1 5 1,-3 4-1,-2 4 0,1 2-1,-4-8 1,0-2 1,2-8 0,0-10-1,1-16 1,7-12 1,-1-23-1,2-16 0,3-18-5,-5-20-5,2-17-19,-8-13 0,-1-20-1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2:38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12293 12053 34,'-13'45'28,"5"1"1,-5-13-1,5-3-28,-2-2 0,0-4 0,2-4 0,2-9 1,6-11 0,0 0 1,0 0-1,-1-19 1,5-2-1,-1-7 1,2-2-1,-4-7 1,0-3 0,-6-3 0,-3 3 0,-8-3 0,-2 6-1,-11 3 1,-7 3-1,-9 4 0,-11 10-2,-10 4 1,-8 11 0,-10 6-1,-8 10 0,-3 8 1,-3 7-1,5 8 1,2 4 0,10 6-1,11 1 2,12 0-1,14 1 0,12-4 0,14-3 0,14-3 0,15-5 1,12-3 0,12-2-1,13-5 1,15-1 0,11-2 0,13 0 0,8-1 0,9 1 0,7 0 1,5 3 0,1 2-1,0 3 1,-3 1 0,-4 4 0,-10 3 0,-3 8-1,-9 3 0,-10 8 1,-3 6-2,-11 5 0,-10 6 0,-9 3 0,-13 4 1,-13 3 0,-19-2 1,-14-1-1,-24-8 0,-17-4 1,-20-10 0,-19-11 0,-18-12-2,-10-14 1,-11-15-1,-1-13 0,0-12 0,7-11-1,12-6 1,13-5-2,22-5 1,16-5-3,28 5-3,8-7-6,30 15-13,7-1-8,17 7-1,6 2 2</inkml:trace>
  <inkml:trace contextRef="#ctx0" brushRef="#br0" timeOffset="698.0398">13302 12268 36,'12'4'29,"-16"7"2,-6 8-3,-3 12-26,-8 9-1,-4 12-2,1 9 2,2 11-1,2 6 1,6 8 0,6 1 1,8 5 0,6-4 0,8 1 1,3-11 0,9-2 0,2-12 0,6-7 0,4-15-1,7-11-2,3-17 2,7-12-2,5-13 1,4-12-1,-3-13 1,-1-10 0,-4-12-1,-6-11 2,-10-7-2,-10-11 2,-13-5-2,-15-6 0,-15-6 0,-12-4 0,-13 1-1,-15 4 0,-7 11 0,-12 9 0,-3 16-1,-7 10 2,3 19-3,-1 12-2,14 26-6,-1 1-5,21 22-12,7 9-5,15 10 2</inkml:trace>
  <inkml:trace contextRef="#ctx0" brushRef="#br0" timeOffset="1255.0716">14524 11481 51,'-4'26'35,"-4"7"-3,-7 6 1,-7 9-32,-1 16-2,-3 12 0,1 13 0,3 7 1,5 12 0,4 5 1,9 10 0,3 0 1,7 7 1,-1-7-1,6-4 1,-3-11 0,3-9-2,-7-15 0,1-13-1,-3-19-1,0-18-2,3-11 0,-5-23-5,13 6-4,-11-27-9,15-1-14,0-8 2,6-4-1</inkml:trace>
  <inkml:trace contextRef="#ctx0" brushRef="#br0" timeOffset="1570.0896">15067 12358 48,'2'23'33,"-2"4"1,0 7-1,3 10-31,-7 8-2,1 8-1,3 9 0,1 2 0,7 0-1,-2 0 1,5-3-1,1-7 0,3-4-3,-5-14-6,10-3-17,-5-7-5,-1-13 1</inkml:trace>
  <inkml:trace contextRef="#ctx0" brushRef="#br0" timeOffset="2337.1337">16238 12369 55,'-6'-35'34,"-12"3"0,-5 8-3,-13 2-32,-6 9-1,-11 7 0,-4 14 0,-4 12 1,-4 12 0,2 13-1,3 10 1,3 11-1,10 10 0,6 7 0,13 5 1,10 2 1,11-1 0,9-3 0,9-7 2,10-7-1,4-13 2,10-9-3,2-16 2,7-10-2,3-15 1,7-16-1,1-16 0,7-14 2,1-15-1,3-14 0,3-17 0,-2-13-2,0-10 1,-4-9 0,-2-5-1,-8-11-2,-4 0 2,-7-1-2,-8 6 1,-10 5 3,-8 10-1,-10 9 0,-8 14 1,-6 16 0,-8 16 0,-1 14 1,-3 18-1,0 15 0,2 16 0,0 17 1,0 14-1,1 15-2,1 13 2,3 17-1,-2 10 1,4 11 0,2 6 0,5 4 0,5-2 1,8 2 1,2-7-1,7-7 0,5-10-2,5-9 1,4-15-2,2-12 0,0-11-4,-4-19-2,4-7-7,-13-17-18,-1-15-2,-5-13 1,-5-11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3:32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4904 7667 17,'0'0'11,"0"0"0,0 0 0,0 0-2,0 0-2,0 0-3,0 0-1,0 0-1,0 0 0,0 0-2,8-12 0,-8 12 1,0 0-1,7-14 0,-7 14 0,4-11 1,-4 11 0,0 0 0,3-12 0,-3 12 2,0 0-2,0 0 0,4-12 0,-4 12 0,0 0 0,0 0-1,0 0 1,0 0 0,10-6 0,-10 6 1,11-3 0,-11 3 0,11-4 1,-11 4-1,13-3 0,-13 3 0,12-2 0,-12 2 0,14-1-1,-4-1 0,-10 2 0,22 3 0,-10-3 0,4 2-1,0 0 1,5 1 0,0 0-1,2 2 1,2-2-1,2 1 1,2-1-1,1 1 1,0-3-1,1 1 0,1-1 1,-1 1 0,1 0-1,2 0 1,0 0-1,0 4 1,0 0-1,1 3 1,1-1-1,-2 2 0,0 0 1,1-1-1,-3 1 1,1-3-1,-3 0 1,1-1-1,-3 0 1,1-3-1,0 3 0,0-2 0,3 2 1,-1 1-1,2-2 1,-2 2-1,2-3 1,0 3 0,-2-1-1,2 0 1,-3-2-1,1 2 1,1-1-1,0 1 0,2-2 0,-2 2 0,0 0 0,1 1 0,-2-2 0,-1 2 0,0 0 0,0 0 0,-2 0 0,2 0 0,-1 0 0,1 1 0,2-1 0,-1 1 0,1 0 0,0 0 0,0 0 0,1 1 0,-1 1 0,0-1 0,-1 0 0,0 0-1,0 2 1,0-2 0,2 0 0,-1-1 1,0-1-1,-1 1 0,0-1 0,0 0 0,0 0 0,-1 1 0,-1 2-1,-4-2 0,5 5 0,-3-5 0,3 5 1,-2 0-2,0-1 2,1 1-2,-3-5 2,5 5 0,-3-4 0,5 2 0,-4-1 0,3-1 0,2 1 0,-1 2 0,2-1 0,1 0 0,-2 0 0,0 0 0,1 1 0,0-1 1,1-1-1,1 2 0,0-2 0,1 1 0,3 2 0,0-1 0,2 0 0,-2 0 0,0 1-1,0-2 1,-2 3 0,1-2 0,0 1 0,-3 1 0,2 2 0,0-1 1,0 3-2,1-2 2,0 1-1,0-1 0,-1-1 0,2 1 0,-1-3 0,0 0 0,-2-1 0,0 0 0,0-3 0,-1 3 0,-1-3-1,0 1 1,-5-2 0,2 2 0,-2-4 1,-2 4-1,1-2 0,-1-1 1,-1 0-1,0 1 0,2 1 1,0-1-1,1 2-1,3 0 2,1 2-2,-2 0 0,7 2 0,-5-3 0,4 2 0,-3 2 0,0-4 1,-3 3-1,-2-6 1,3 5 1,-6-4-2,2 4 2,-3-3-1,2 1 0,-3 0 0,2 0 0,1 0 1,1-1-1,0 2 1,1 0-1,1-1 1,0 1-1,3 0 1,1 1-1,0 2 0,2 0 0,1 0 0,3 0 0,1 2 0,0-1 0,0 2-1,-2-3 1,0 1 0,-2-1 0,2 2 1,-3-4-1,-1-1 1,0 0-1,-1 1 1,1-2-1,0 1 0,1 0 1,0 0-1,-1 1 0,2-1 0,-1 2 0,0-1-1,-1 0 1,2 0 0,-3 1 0,0-1 0,-2 1 0,1 0-1,-1-1 1,0 1 1,2 1-1,-1-2 1,0 1-1,0 1 1,3-1-2,-1-1 2,2 4-2,3-2 1,0 1-1,2-1 1,0 1 0,1-1-1,-2 1 1,2 0 0,-3-1 0,-4 1 0,1 0 0,-2 1 0,0-1 0,-2 1 0,0-2 0,-2 1 0,1-1 0,0-1 0,-1 1 0,0-1 0,0-2 0,1 1 0,-2 0 0,2 0 0,-4-1 0,0 2 0,-1-1 0,-3-1 0,-2 2 0,-1-3-1,-1 0 1,-1 0 0,-1-2 0,-1 0 0,1 0 0,-1-1 0,0 0 1,-1-1-2,0 1 2,1 0-1,-1 2 0,3-1-1,-1 1 1,1-1 0,-1 2 0,2 0 1,0 1-1,2-1-1,-1 0 2,0 0 0,2 0 0,0 1 0,-1 0 1,3-1 0,-2 2 0,1 1 0,-1-2-2,-2 1 0,3-1 0,-4 1 0,1-2-3,-1-1 3,-2 2-2,2-5 2,-5 2 0,1-3 0,-5 1 0,2-4 0,-3 1 0,-2-1 0,1 0 0,-1 1 0,1 1 0,-11-5 0,19 10 0,-8-4-1,-1 1 1,1 0 0,0 0 0,0 0 0,0 0 0,1-1 0,1 2 0,-1 1 0,2 1 0,3 0 0,0 3 0,0 0 0,1-1 0,-2 1 0,0-1 0,-2-2 0,0-2 0,-14-8 0,15 10 0,-15-10 0,0 0 0,13 7-1,-13-7-1,0 0-3,0 0-3,0 0-18,0 0-5,-20-15 0,20 15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16.7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49-1,'-25'0,"25"0,-25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3:37.8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21677 6375 1,'12'7'6,"-12"-7"0,0 0 1,0 0-1,0 0-1,0 0 1,0 0 1,0 0-1,0 0 0,0 0-2,0 0 1,0 0 0,0 0-1,0 0 0,0 0-1,0 0 1,0 0-2,0 0-1,0 0 0,0 0 0,0 0 0,0 0 0,0 0 0,0 0 0,-11 11 0,11-11 0,-10 7 0,10-7 0,-14 6 0,14-6 0,-15 6 0,15-6-1,-17 5 1,17-5 0,-16 6 0,16-6 0,-17 6 0,17-6 0,-19 6 0,19-6 0,-18 4 0,7-3 1,1 2-1,-2-2 1,12-1-1,-20 8 1,8-4-1,-1 2 1,2 0-1,-4 1 1,1 0-1,-3 1 1,0-1-1,-1-1 0,-2 4 0,-1-4 0,0 2 0,-1-2-1,0 2 1,0-4 0,1 4-1,-2-2 1,3-1 0,-2-1-1,0 1 1,2 0 0,-1-1-1,0 1 1,1-1-1,-1 1 0,2 1 0,-1-2 1,0 2-1,1 1 0,-1-1 0,0 0 0,-2 1 0,2-1 1,1 1-1,-3 1 0,3 2 1,-2 0-1,2 2 0,-2-2 0,1 1 1,-2 2-1,2-2 0,0-1 0,-1-1 1,0 2-1,-2 0 0,0 1 0,0-1 1,0 2-1,1-1 0,-1 3 1,1 0-1,0-1 1,2 2 0,0-2-1,-1 1 1,0-1 0,-1 0 0,0 0-1,0 0 1,-1-2 0,0 0-1,-2 1 1,1 2 0,0-3 0,0 3 0,1-1-1,1 0 1,-1 0 0,2 1-1,0-3 1,2 1-1,0-1 0,2 0 0,-1 0 1,1 0-1,-2 2 1,2 1-1,-1-1 0,0 2 0,1-1 0,-2 3 0,0-2 0,-1 1 0,1-1 0,0 0 0,-1 0 0,-1 1 1,0-2-1,2 1 0,-1-2 0,-1-1 0,0 1 0,-1-1 0,-1 0 0,0-1 0,0 0 0,-3-1 0,-1 1 0,0-1 0,-3 1 0,1 0 0,-2-1 0,-1 1 0,0 0 0,2-1 0,-3 0 0,4 1 0,-1-2 0,-1 2 1,-1-1-1,2 2 0,1-2 0,-1 3 0,2 0 1,-1-1-1,2 1 0,0 1 0,0-2 0,0 2 0,-2 0 0,0-1 0,-1 1 0,-2 0 0,1-1 0,0 0 0,-2 0 0,2-2 0,0 1 0,1 0-2,-1-1 2,4 0-1,0 3 1,2 1-2,0 0 2,0 2-1,0-1 1,1 1 0,1 1 0,0 0 1,0-3-1,-1 1 0,0-2 1,2 1-1,0 0 0,-1-1 0,-1 1 0,-1-1 1,0 0-1,0-1 0,1 0 0,-1 0 0,0 1 0,-1-2 0,1 2 0,0-1 0,-1 1 0,1 1 0,-2 0 0,3 1 0,-2 0 0,3 0 1,-1 2-1,1-2 0,0 3 0,1-2 0,0 0 0,-2 1 1,1-1-1,0 0 0,0-1 0,0-1 1,1-1-3,-1 1 1,-1-1 0,4 0-1,-4 4 1,2-5 0,-1 3-1,0 1 1,0 0 1,-3-2 1,0 0-1,-2 1 0,2-4 0,-4 4 1,3-3-2,-4 1 2,0 0-1,3 1 0,-1-1 0,3 1 0,-1-1 0,3 0 0,-1-1 0,2-1 0,0 1 0,-1-2 0,-2 2 0,2-1 0,-2 1 0,1-2 1,-2 4-1,0-1 0,-1 0 0,0-1 0,0-1 1,-1 1-1,0 0 0,-2-2 0,0 1 0,-3 2 0,-2-1 0,0 3 0,0 0 0,-1 1 0,0 0 0,2 2 0,1-2 0,-3 2 1,2-2-2,0 1 1,2-1-1,-2 1-1,0 0 2,-1 1-3,0-1 2,1 2-1,1-1 1,-5-1-1,1 1 2,-2 0-1,0-1 1,1 0 1,1 0-1,-1 1 0,2-1 0,3 1 1,0 1-1,3 0 0,-2 0 1,1 1-1,-2 1 1,3-1-1,-1 0 0,-1-1 1,2 1-1,-2-2 0,2-1 0,1-2 0,0 0 0,0-2 0,0 0 0,0-2 0,-1 0 0,1 0 0,1-3 0,0 2 0,0-2 0,2 2 1,-1-3-1,1 1 0,2-1 0,-1 2 0,2-1 1,1 1 0,0-1 0,-2-1 1,0 5-2,2-2 0,-2 0 1,1 2-2,0 0 1,-1 0-2,1 0 1,1 1-1,1-4 2,-1 5 1,-1-2-1,4 1 0,-2 1 0,0 0 1,1 2-1,-1-1 0,0 1 0,0 2 1,1-2-1,-1 3 1,0 1 0,1 1 0,1 0 0,2 1 1,-1-2-1,2 0 0,-1 0 0,3-1 0,-1-3 0,2 1-1,0-4 1,2 0-1,-1-1 0,1-2 0,2-1 0,1-1 1,9-10-2,-15 14 1,15-14 0,-13 10 1,13-10-1,0 0 0,-11 11 0,11-11 0,0 0 0,0 0-1,0 0-4,0 0-11,-7-13-18,13-2-2,5-9 0,11-8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4:02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18392 6257 15,'0'0'19,"0"0"0,-11-2-17,11 2-2,-10 1-1,10-1 0,-15 4 1,15-4 1,-16 7 1,16-7 1,-12 11 1,12-11 0,-8 14 0,8-14 1,-4 19 1,2-7 0,2 5-1,-3-1-1,3 6 0,-4 1-1,4 4 0,-2 5 0,2 6 0,-1 1-1,-1 5 0,1 2 0,0 5-1,-1 1 1,1 4 1,-2-2-2,3 3 0,-1-3 1,1 2 0,-1-6 0,1 1 1,-2-4 0,2-2-1,-4-4 1,2-1-1,-2-4 0,1-2 0,0-3-1,-1 2 0,2-6-1,1 0 0,-1-4 0,2-3 0,2-2 0,-1-3 0,0-2 0,-1-13 0,2 15 1,-2-15-1,0 0-2,0 0-5,0 0-11,0 0-11,0-13-2,0 13 0,-1-28 1</inkml:trace>
  <inkml:trace contextRef="#ctx0" brushRef="#br0" timeOffset="532.0303">18928 6851 16,'4'24'24,"-10"-9"-1,9 14 1,-10-1-20,5 0-4,-2 6 0,1 2 0,-2 2 0,0 1 2,-2 4 0,-3-4 0,0 3 1,-3-2 0,2 0 0,-4-3-1,2 0 1,-2-7-3,4-4 0,2-2-3,2-7-3,5-2-6,2-3-14,0-12 1,0 0 0</inkml:trace>
  <inkml:trace contextRef="#ctx0" brushRef="#br0" timeOffset="1493.0852">19571 6919 35,'-4'-12'27,"-12"-6"0,4 9-2,-17-2-22,1 3-7,-5 1 0,0 8 0,-2 4 1,0 7 1,0 5 2,2 7 1,2 8 1,3 5 0,3 9 0,3 3 1,4 4-2,4 2 0,2 5-1,5-3 1,6-4-1,5-4 0,6-4 0,3-7 0,8-5 1,1-10-1,7-7 0,1-10 0,4-8 0,3-7 0,-3-8-1,3-6 1,-2-7-1,1-4 0,-6-2-1,0-4 1,-5 1 0,-6 3 0,-4 0 0,-3 6 0,-7 2 1,-3 6-1,-4 5 2,-3 6 0,5 11 0,-19-3 1,11 13-1,-3 4 2,1 8 0,0 8 0,2 9 0,-4 4 0,7 11 0,-4 5-1,5 10 1,-2 7-2,6 6 2,-1 4-2,5 4-1,2 2 1,1-1-1,4-4 2,1-3-2,2-7 2,3-6-1,-1-11 0,1-6 1,2-9-1,0-8 0,2-10-2,1-10 1,0-8 0,1-10-1,2-8 1,0-12-1,4-7 1,-1-10 0,0-7 0,-3-8-1,-4-3 1,-1-8 1,-9-1-1,-5-2 1,-9 1-2,-9 3 1,-6 4-1,-9 5 0,-4 11-2,-11 7-2,3 14 1,-7 5-3,6 16-1,-4 1-3,10 14-5,2 4-9,3-4-1,14 10-1</inkml:trace>
  <inkml:trace contextRef="#ctx0" brushRef="#br0" timeOffset="2575.1471">20047 6808 42,'0'0'28,"10"29"1,-13-13-3,-2 8-25,2 6-3,-1 8 0,0 5 1,-2 3-1,0 3 2,0 3 0,2-1 1,0 0 1,4 0-1,1-8 1,5-3 0,4-9 0,2-2-1,6-12 0,1-6-1,6-10 1,4-8-1,3-7 0,2-9 0,0-6-1,2-7 1,1-5 0,-1-4-1,-1-4 1,-5-2 0,-1-1-1,-5 0 0,-2 1 1,-2 1-1,-4 3 1,-3 2-1,-4 5 1,-2 6 0,-2 6 0,0 4 1,-4 6-1,0 6 1,-1 12 0,0 0-1,0 0 1,-6 15 0,5 5-1,0 5 0,2 7 0,-1 3 0,5 7 0,-1 4 1,3 1-1,-1 2 2,2-3-2,-1 0 2,1-6 0,0-1 0,-1-6-1,5-7 0,-4-5 1,6-5-2,-1-8 1,4-5 0,1-8-3,4-7 2,4-7-1,-2-8 0,6-5 0,1-8 0,1-4-1,-1-3 1,2-4 1,-4-1-1,0-1 0,-6 3 1,-2 3 0,-5 6 0,-5 2 0,-5 7 0,-3 6 0,-5 6 0,-2 5-1,4 15 1,-15-9 1,15 9-1,-18 16 0,12 2 1,0 7 0,2 6 0,-1 7 0,5 6 0,-1 6 0,2 6-1,2 3 0,-1-1 1,4 2-1,0-4-1,4-1 1,-1-5-2,6-7-2,-5-8-7,6-10-16,4-2-4,-7-14 1,11-3 1</inkml:trace>
  <inkml:trace contextRef="#ctx0" brushRef="#br0" timeOffset="3372.1927">21992 6674 28,'-19'-8'28,"4"7"1,-11-6-1,4 2-16,-7 2-11,-5 4-1,-3 3 0,-2 3 1,-3 4-1,-4 5 1,1 6 1,-5 5-1,1 5 0,-4 5 1,3 6 0,-1 5-1,6 5 0,1 1 0,7 4 1,5 0-1,10 0 0,9-2 0,6-4-1,8-7 0,8-5 0,10-9 1,6-7-1,10-9-1,5-10 1,7-11-1,4-11 0,5-8 0,2-12 1,5-8-1,-2-11 1,-3-5 0,-1-9 0,-4-4 0,-3-3 0,-6-3 1,-5-4-1,-7-1 0,-6 1 0,-6 1 0,-6 1 0,-8 2 0,-4 3 0,-7 7 0,-1 8-1,-5 9 2,-2 10-2,1 7 1,-2 12-1,1 11 1,0 11 0,2 9 0,-1 10 1,-1 13-1,1 10 1,-1 11-1,1 9 2,1 9-1,0 9 0,1 4 1,2 6-1,1 0 0,2 3 0,0-3 0,4 1 0,1-6-2,5-5 2,3-6-1,2-7 0,6-10-1,0-10-2,5-8-3,-6-15-7,3-12-18,2-5-2,-9-18 2,3-5 0</inkml:trace>
  <inkml:trace contextRef="#ctx0" brushRef="#br0" timeOffset="3621.2071">21121 6289 43,'9'29'4,"11"-6"-3,2-4-1,-7-7-33</inkml:trace>
  <inkml:trace contextRef="#ctx0" brushRef="#br0" timeOffset="4452.2546">22352 6673 44,'-4'19'29,"-9"-7"0,7 8-2,-1 4-25,-3 4-2,2 5-1,1 7 0,0 0 1,3 6-1,3 0 1,2 4-1,3-3 2,3 3-1,2-5 1,4-4-1,3-3 0,1-7 1,6-4-1,4-9 1,2-7-1,3-7-1,3-8 0,2-8-1,3-9 1,0-3-1,-3-8 1,4-3 0,-5-6 0,-1-4 0,-2-4 1,-3-1 1,-2-1-1,-6-2 0,-2 1-1,-8 1-1,-1 4 0,-5 5 0,-5 4-1,-1 11 0,-5 2 0,2 10 1,-1 5 2,4 10 1,0 0 1,-10 16 1,10 4 0,0 2 0,2 8 1,2 3-2,1 10 1,2 3-1,4 2-1,0 4-1,3-1 1,1 0-2,2-4 1,1-4-4,-4-12-3,5-2-11,-1-5-11,-18-24 1,24 15-1</inkml:trace>
  <inkml:trace contextRef="#ctx0" brushRef="#br0" timeOffset="5122.2929">23839 6500 48,'0'0'30,"0"0"-1,-21 8 0,-2 2-30,-8-1 0,-3 6-1,-8-3 0,-2 7 2,-1 2-1,0-2 2,3 4 0,2-4 0,8 3 1,2-4 0,8 3 0,5-5 0,6 3 0,6-3-1,8 1 0,4-1-1,8 0 0,4-1 0,7 0 0,4-2 0,6 1 0,1 0 0,4-1 1,0 0-1,2 1 1,-1 1 0,0 2-1,-2 4 1,-4 1 0,-4 1-1,-3 3 1,-7 2 0,-4 6 1,-10 0-1,-6 5 0,-12 1 1,-8 1-1,-11-1 1,-5 1 0,-13-7 0,-5-1 0,-9-13-1,-2-6 2,-5-9-2,0-7 0,-1-9 0,7-6-1,6-4 0,7-4-1,12-2-1,6-4-3,16 8-5,3-7-17,17 2-7,8 4-1,4-3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3:32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4904 7667 17,'0'0'11,"0"0"0,0 0 0,0 0-2,0 0-2,0 0-3,0 0-1,0 0-1,0 0 0,0 0-2,8-12 0,-8 12 1,0 0-1,7-14 0,-7 14 0,4-11 1,-4 11 0,0 0 0,3-12 0,-3 12 2,0 0-2,0 0 0,4-12 0,-4 12 0,0 0 0,0 0-1,0 0 1,0 0 0,10-6 0,-10 6 1,11-3 0,-11 3 0,11-4 1,-11 4-1,13-3 0,-13 3 0,12-2 0,-12 2 0,14-1-1,-4-1 0,-10 2 0,22 3 0,-10-3 0,4 2-1,0 0 1,5 1 0,0 0-1,2 2 1,2-2-1,2 1 1,2-1-1,1 1 1,0-3-1,1 1 0,1-1 1,-1 1 0,1 0-1,2 0 1,0 0-1,0 4 1,0 0-1,1 3 1,1-1-1,-2 2 0,0 0 1,1-1-1,-3 1 1,1-3-1,-3 0 1,1-1-1,-3 0 1,1-3-1,0 3 0,0-2 0,3 2 1,-1 1-1,2-2 1,-2 2-1,2-3 1,0 3 0,-2-1-1,2 0 1,-3-2-1,1 2 1,1-1-1,0 1 0,2-2 0,-2 2 0,0 0 0,1 1 0,-2-2 0,-1 2 0,0 0 0,0 0 0,-2 0 0,2 0 0,-1 0 0,1 1 0,2-1 0,-1 1 0,1 0 0,0 0 0,0 0 0,1 1 0,-1 1 0,0-1 0,-1 0 0,0 0-1,0 2 1,0-2 0,2 0 0,-1-1 1,0-1-1,-1 1 0,0-1 0,0 0 0,0 0 0,-1 1 0,-1 2-1,-4-2 0,5 5 0,-3-5 0,3 5 1,-2 0-2,0-1 2,1 1-2,-3-5 2,5 5 0,-3-4 0,5 2 0,-4-1 0,3-1 0,2 1 0,-1 2 0,2-1 0,1 0 0,-2 0 0,0 0 0,1 1 0,0-1 1,1-1-1,1 2 0,0-2 0,1 1 0,3 2 0,0-1 0,2 0 0,-2 0 0,0 1-1,0-2 1,-2 3 0,1-2 0,0 1 0,-3 1 0,2 2 0,0-1 1,0 3-2,1-2 2,0 1-1,0-1 0,-1-1 0,2 1 0,-1-3 0,0 0 0,-2-1 0,0 0 0,0-3 0,-1 3 0,-1-3-1,0 1 1,-5-2 0,2 2 0,-2-4 1,-2 4-1,1-2 0,-1-1 1,-1 0-1,0 1 0,2 1 1,0-1-1,1 2-1,3 0 2,1 2-2,-2 0 0,7 2 0,-5-3 0,4 2 0,-3 2 0,0-4 1,-3 3-1,-2-6 1,3 5 1,-6-4-2,2 4 2,-3-3-1,2 1 0,-3 0 0,2 0 0,1 0 1,1-1-1,0 2 1,1 0-1,1-1 1,0 1-1,3 0 1,1 1-1,0 2 0,2 0 0,1 0 0,3 0 0,1 2 0,0-1 0,0 2-1,-2-3 1,0 1 0,-2-1 0,2 2 1,-3-4-1,-1-1 1,0 0-1,-1 1 1,1-2-1,0 1 0,1 0 1,0 0-1,-1 1 0,2-1 0,-1 2 0,0-1-1,-1 0 1,2 0 0,-3 1 0,0-1 0,-2 1 0,1 0-1,-1-1 1,0 1 1,2 1-1,-1-2 1,0 1-1,0 1 1,3-1-2,-1-1 2,2 4-2,3-2 1,0 1-1,2-1 1,0 1 0,1-1-1,-2 1 1,2 0 0,-3-1 0,-4 1 0,1 0 0,-2 1 0,0-1 0,-2 1 0,0-2 0,-2 1 0,1-1 0,0-1 0,-1 1 0,0-1 0,0-2 0,1 1 0,-2 0 0,2 0 0,-4-1 0,0 2 0,-1-1 0,-3-1 0,-2 2 0,-1-3-1,-1 0 1,-1 0 0,-1-2 0,-1 0 0,1 0 0,-1-1 0,0 0 1,-1-1-2,0 1 2,1 0-1,-1 2 0,3-1-1,-1 1 1,1-1 0,-1 2 0,2 0 1,0 1-1,2-1-1,-1 0 2,0 0 0,2 0 0,0 1 0,-1 0 1,3-1 0,-2 2 0,1 1 0,-1-2-2,-2 1 0,3-1 0,-4 1 0,1-2-3,-1-1 3,-2 2-2,2-5 2,-5 2 0,1-3 0,-5 1 0,2-4 0,-3 1 0,-2-1 0,1 0 0,-1 1 0,1 1 0,-11-5 0,19 10 0,-8-4-1,-1 1 1,1 0 0,0 0 0,0 0 0,0 0 0,1-1 0,1 2 0,-1 1 0,2 1 0,3 0 0,0 3 0,0 0 0,1-1 0,-2 1 0,0-1 0,-2-2 0,0-2 0,-14-8 0,15 10 0,-15-10 0,0 0 0,13 7-1,-13-7-1,0 0-3,0 0-3,0 0-18,0 0-5,-20-15 0,20 15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3:37.8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21677 6375 1,'12'7'6,"-12"-7"0,0 0 1,0 0-1,0 0-1,0 0 1,0 0 1,0 0-1,0 0 0,0 0-2,0 0 1,0 0 0,0 0-1,0 0 0,0 0-1,0 0 1,0 0-2,0 0-1,0 0 0,0 0 0,0 0 0,0 0 0,0 0 0,0 0 0,-11 11 0,11-11 0,-10 7 0,10-7 0,-14 6 0,14-6 0,-15 6 0,15-6-1,-17 5 1,17-5 0,-16 6 0,16-6 0,-17 6 0,17-6 0,-19 6 0,19-6 0,-18 4 0,7-3 1,1 2-1,-2-2 1,12-1-1,-20 8 1,8-4-1,-1 2 1,2 0-1,-4 1 1,1 0-1,-3 1 1,0-1-1,-1-1 0,-2 4 0,-1-4 0,0 2 0,-1-2-1,0 2 1,0-4 0,1 4-1,-2-2 1,3-1 0,-2-1-1,0 1 1,2 0 0,-1-1-1,0 1 1,1-1-1,-1 1 0,2 1 0,-1-2 1,0 2-1,1 1 0,-1-1 0,0 0 0,-2 1 0,2-1 1,1 1-1,-3 1 0,3 2 1,-2 0-1,2 2 0,-2-2 0,1 1 1,-2 2-1,2-2 0,0-1 0,-1-1 1,0 2-1,-2 0 0,0 1 0,0-1 1,0 2-1,1-1 0,-1 3 1,1 0-1,0-1 1,2 2 0,0-2-1,-1 1 1,0-1 0,-1 0 0,0 0-1,0 0 1,-1-2 0,0 0-1,-2 1 1,1 2 0,0-3 0,0 3 0,1-1-1,1 0 1,-1 0 0,2 1-1,0-3 1,2 1-1,0-1 0,2 0 0,-1 0 1,1 0-1,-2 2 1,2 1-1,-1-1 0,0 2 0,1-1 0,-2 3 0,0-2 0,-1 1 0,1-1 0,0 0 0,-1 0 0,-1 1 1,0-2-1,2 1 0,-1-2 0,-1-1 0,0 1 0,-1-1 0,-1 0 0,0-1 0,0 0 0,-3-1 0,-1 1 0,0-1 0,-3 1 0,1 0 0,-2-1 0,-1 1 0,0 0 0,2-1 0,-3 0 0,4 1 0,-1-2 0,-1 2 1,-1-1-1,2 2 0,1-2 0,-1 3 0,2 0 1,-1-1-1,2 1 0,0 1 0,0-2 0,0 2 0,-2 0 0,0-1 0,-1 1 0,-2 0 0,1-1 0,0 0 0,-2 0 0,2-2 0,0 1 0,1 0-2,-1-1 2,4 0-1,0 3 1,2 1-2,0 0 2,0 2-1,0-1 1,1 1 0,1 1 0,0 0 1,0-3-1,-1 1 0,0-2 1,2 1-1,0 0 0,-1-1 0,-1 1 0,-1-1 1,0 0-1,0-1 0,1 0 0,-1 0 0,0 1 0,-1-2 0,1 2 0,0-1 0,-1 1 0,1 1 0,-2 0 0,3 1 0,-2 0 0,3 0 1,-1 2-1,1-2 0,0 3 0,1-2 0,0 0 0,-2 1 1,1-1-1,0 0 0,0-1 0,0-1 1,1-1-3,-1 1 1,-1-1 0,4 0-1,-4 4 1,2-5 0,-1 3-1,0 1 1,0 0 1,-3-2 1,0 0-1,-2 1 0,2-4 0,-4 4 1,3-3-2,-4 1 2,0 0-1,3 1 0,-1-1 0,3 1 0,-1-1 0,3 0 0,-1-1 0,2-1 0,0 1 0,-1-2 0,-2 2 0,2-1 0,-2 1 0,1-2 1,-2 4-1,0-1 0,-1 0 0,0-1 0,0-1 1,-1 1-1,0 0 0,-2-2 0,0 1 0,-3 2 0,-2-1 0,0 3 0,0 0 0,-1 1 0,0 0 0,2 2 0,1-2 0,-3 2 1,2-2-2,0 1 1,2-1-1,-2 1-1,0 0 2,-1 1-3,0-1 2,1 2-1,1-1 1,-5-1-1,1 1 2,-2 0-1,0-1 1,1 0 1,1 0-1,-1 1 0,2-1 0,3 1 1,0 1-1,3 0 0,-2 0 1,1 1-1,-2 1 1,3-1-1,-1 0 0,-1-1 1,2 1-1,-2-2 0,2-1 0,1-2 0,0 0 0,0-2 0,0 0 0,0-2 0,-1 0 0,1 0 0,1-3 0,0 2 0,0-2 0,2 2 1,-1-3-1,1 1 0,2-1 0,-1 2 0,2-1 1,1 1 0,0-1 0,-2-1 1,0 5-2,2-2 0,-2 0 1,1 2-2,0 0 1,-1 0-2,1 0 1,1 1-1,1-4 2,-1 5 1,-1-2-1,4 1 0,-2 1 0,0 0 1,1 2-1,-1-1 0,0 1 0,0 2 1,1-2-1,-1 3 1,0 1 0,1 1 0,1 0 0,2 1 1,-1-2-1,2 0 0,-1 0 0,3-1 0,-1-3 0,2 1-1,0-4 1,2 0-1,-1-1 0,1-2 0,2-1 0,1-1 1,9-10-2,-15 14 1,15-14 0,-13 10 1,13-10-1,0 0 0,-11 11 0,11-11 0,0 0 0,0 0-1,0 0-4,0 0-11,-7-13-18,13-2-2,5-9 0,11-8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4:02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18392 6257 15,'0'0'19,"0"0"0,-11-2-17,11 2-2,-10 1-1,10-1 0,-15 4 1,15-4 1,-16 7 1,16-7 1,-12 11 1,12-11 0,-8 14 0,8-14 1,-4 19 1,2-7 0,2 5-1,-3-1-1,3 6 0,-4 1-1,4 4 0,-2 5 0,2 6 0,-1 1-1,-1 5 0,1 2 0,0 5-1,-1 1 1,1 4 1,-2-2-2,3 3 0,-1-3 1,1 2 0,-1-6 0,1 1 1,-2-4 0,2-2-1,-4-4 1,2-1-1,-2-4 0,1-2 0,0-3-1,-1 2 0,2-6-1,1 0 0,-1-4 0,2-3 0,2-2 0,-1-3 0,0-2 0,-1-13 0,2 15 1,-2-15-1,0 0-2,0 0-5,0 0-11,0 0-11,0-13-2,0 13 0,-1-28 1</inkml:trace>
  <inkml:trace contextRef="#ctx0" brushRef="#br0" timeOffset="532.0303">18928 6851 16,'4'24'24,"-10"-9"-1,9 14 1,-10-1-20,5 0-4,-2 6 0,1 2 0,-2 2 0,0 1 2,-2 4 0,-3-4 0,0 3 1,-3-2 0,2 0 0,-4-3-1,2 0 1,-2-7-3,4-4 0,2-2-3,2-7-3,5-2-6,2-3-14,0-12 1,0 0 0</inkml:trace>
  <inkml:trace contextRef="#ctx0" brushRef="#br0" timeOffset="1493.0852">19571 6919 35,'-4'-12'27,"-12"-6"0,4 9-2,-17-2-22,1 3-7,-5 1 0,0 8 0,-2 4 1,0 7 1,0 5 2,2 7 1,2 8 1,3 5 0,3 9 0,3 3 1,4 4-2,4 2 0,2 5-1,5-3 1,6-4-1,5-4 0,6-4 0,3-7 0,8-5 1,1-10-1,7-7 0,1-10 0,4-8 0,3-7 0,-3-8-1,3-6 1,-2-7-1,1-4 0,-6-2-1,0-4 1,-5 1 0,-6 3 0,-4 0 0,-3 6 0,-7 2 1,-3 6-1,-4 5 2,-3 6 0,5 11 0,-19-3 1,11 13-1,-3 4 2,1 8 0,0 8 0,2 9 0,-4 4 0,7 11 0,-4 5-1,5 10 1,-2 7-2,6 6 2,-1 4-2,5 4-1,2 2 1,1-1-1,4-4 2,1-3-2,2-7 2,3-6-1,-1-11 0,1-6 1,2-9-1,0-8 0,2-10-2,1-10 1,0-8 0,1-10-1,2-8 1,0-12-1,4-7 1,-1-10 0,0-7 0,-3-8-1,-4-3 1,-1-8 1,-9-1-1,-5-2 1,-9 1-2,-9 3 1,-6 4-1,-9 5 0,-4 11-2,-11 7-2,3 14 1,-7 5-3,6 16-1,-4 1-3,10 14-5,2 4-9,3-4-1,14 10-1</inkml:trace>
  <inkml:trace contextRef="#ctx0" brushRef="#br0" timeOffset="2575.1471">20047 6808 42,'0'0'28,"10"29"1,-13-13-3,-2 8-25,2 6-3,-1 8 0,0 5 1,-2 3-1,0 3 2,0 3 0,2-1 1,0 0 1,4 0-1,1-8 1,5-3 0,4-9 0,2-2-1,6-12 0,1-6-1,6-10 1,4-8-1,3-7 0,2-9 0,0-6-1,2-7 1,1-5 0,-1-4-1,-1-4 1,-5-2 0,-1-1-1,-5 0 0,-2 1 1,-2 1-1,-4 3 1,-3 2-1,-4 5 1,-2 6 0,-2 6 0,0 4 1,-4 6-1,0 6 1,-1 12 0,0 0-1,0 0 1,-6 15 0,5 5-1,0 5 0,2 7 0,-1 3 0,5 7 0,-1 4 1,3 1-1,-1 2 2,2-3-2,-1 0 2,1-6 0,0-1 0,-1-6-1,5-7 0,-4-5 1,6-5-2,-1-8 1,4-5 0,1-8-3,4-7 2,4-7-1,-2-8 0,6-5 0,1-8 0,1-4-1,-1-3 1,2-4 1,-4-1-1,0-1 0,-6 3 1,-2 3 0,-5 6 0,-5 2 0,-5 7 0,-3 6 0,-5 6 0,-2 5-1,4 15 1,-15-9 1,15 9-1,-18 16 0,12 2 1,0 7 0,2 6 0,-1 7 0,5 6 0,-1 6 0,2 6-1,2 3 0,-1-1 1,4 2-1,0-4-1,4-1 1,-1-5-2,6-7-2,-5-8-7,6-10-16,4-2-4,-7-14 1,11-3 1</inkml:trace>
  <inkml:trace contextRef="#ctx0" brushRef="#br0" timeOffset="3372.1927">21992 6674 28,'-19'-8'28,"4"7"1,-11-6-1,4 2-16,-7 2-11,-5 4-1,-3 3 0,-2 3 1,-3 4-1,-4 5 1,1 6 1,-5 5-1,1 5 0,-4 5 1,3 6 0,-1 5-1,6 5 0,1 1 0,7 4 1,5 0-1,10 0 0,9-2 0,6-4-1,8-7 0,8-5 0,10-9 1,6-7-1,10-9-1,5-10 1,7-11-1,4-11 0,5-8 0,2-12 1,5-8-1,-2-11 1,-3-5 0,-1-9 0,-4-4 0,-3-3 0,-6-3 1,-5-4-1,-7-1 0,-6 1 0,-6 1 0,-6 1 0,-8 2 0,-4 3 0,-7 7 0,-1 8-1,-5 9 2,-2 10-2,1 7 1,-2 12-1,1 11 1,0 11 0,2 9 0,-1 10 1,-1 13-1,1 10 1,-1 11-1,1 9 2,1 9-1,0 9 0,1 4 1,2 6-1,1 0 0,2 3 0,0-3 0,4 1 0,1-6-2,5-5 2,3-6-1,2-7 0,6-10-1,0-10-2,5-8-3,-6-15-7,3-12-18,2-5-2,-9-18 2,3-5 0</inkml:trace>
  <inkml:trace contextRef="#ctx0" brushRef="#br0" timeOffset="3621.2071">21121 6289 43,'9'29'4,"11"-6"-3,2-4-1,-7-7-33</inkml:trace>
  <inkml:trace contextRef="#ctx0" brushRef="#br0" timeOffset="4452.2546">22352 6673 44,'-4'19'29,"-9"-7"0,7 8-2,-1 4-25,-3 4-2,2 5-1,1 7 0,0 0 1,3 6-1,3 0 1,2 4-1,3-3 2,3 3-1,2-5 1,4-4-1,3-3 0,1-7 1,6-4-1,4-9 1,2-7-1,3-7-1,3-8 0,2-8-1,3-9 1,0-3-1,-3-8 1,4-3 0,-5-6 0,-1-4 0,-2-4 1,-3-1 1,-2-1-1,-6-2 0,-2 1-1,-8 1-1,-1 4 0,-5 5 0,-5 4-1,-1 11 0,-5 2 0,2 10 1,-1 5 2,4 10 1,0 0 1,-10 16 1,10 4 0,0 2 0,2 8 1,2 3-2,1 10 1,2 3-1,4 2-1,0 4-1,3-1 1,1 0-2,2-4 1,1-4-4,-4-12-3,5-2-11,-1-5-11,-18-24 1,24 15-1</inkml:trace>
  <inkml:trace contextRef="#ctx0" brushRef="#br0" timeOffset="5122.2929">23839 6500 48,'0'0'30,"0"0"-1,-21 8 0,-2 2-30,-8-1 0,-3 6-1,-8-3 0,-2 7 2,-1 2-1,0-2 2,3 4 0,2-4 0,8 3 1,2-4 0,8 3 0,5-5 0,6 3 0,6-3-1,8 1 0,4-1-1,8 0 0,4-1 0,7 0 0,4-2 0,6 1 0,1 0 0,4-1 1,0 0-1,2 1 1,-1 1 0,0 2-1,-2 4 1,-4 1 0,-4 1-1,-3 3 1,-7 2 0,-4 6 1,-10 0-1,-6 5 0,-12 1 1,-8 1-1,-11-1 1,-5 1 0,-13-7 0,-5-1 0,-9-13-1,-2-6 2,-5-9-2,0-7 0,-1-9 0,7-6-1,6-4 0,7-4-1,12-2-1,6-4-3,16 8-5,3-7-17,17 2-7,8 4-1,4-3 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4:48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5060 7830 0,'0'0'5,"0"0"-1,0 0 0,0 0 0,0 0 0,0 0 1,0 0-1,5-11 0,-5 11 0,0 0-1,0 0-1,0 0 0,0 0 0,2-11-1,-2 11 0,0 0 0,0 0 1,-7-10 0,7 10 0,0 0 0,0 0-1,0 0 1,0 0 0,0 0-2,0 0 0,0 0 1,0 0-1,0 0 0,0 0 0,0 0 1,0 0 0,0 0-1,0 0 1,0 0-1,0 0 1,0 0 0,-3-11 0,3 11-1,0 0 1,0 0-1,-2-12 1,2 12-1,-7-12 0,7 12 0,-9-15 0,9 15-1,-12-14 1,12 14 0,-11-10-1,11 10 1,0 0 0,0 0-1,-13-6 1,13 6 0,0 0-1,0 0 1,-12 8 0,12-8 0,0 0 0,0 0-1,-12 10 1,12-10 0,0 0 0,0 0 0,0 0 0,0 0 0,0 0 0,0 0 1,0 0-1,-11 3 0,11-3 0,0 0 0,0 0 0,-13-4 0,13 4 0,-10-1 0,10 1 0,-12-2 0,12 2 0,0 0 0,-12 0 0,12 0 0,0 0 0,0 0 0,-11 2 0,11-2 0,0 0 0,0 0 0,0 0 0,0 0 0,0 0 1,-2 11-1,2-11 0,0 0 0,0 0 0,0 12 0,0-12 0,0 0 0,0 12 1,0-12-1,0 0 0,2 15 1,-2-15-1,4 12 1,-4-12-1,8 17 0,-5-7 1,-3-10-1,12 20 1,-12-20-1,14 20 0,-7-9 1,0 0-1,-7-11 0,12 19 1,-12-19-1,13 15 1,-13-15 0,16 12 0,-16-12 0,17 11 0,-17-11 1,18 9 0,-18-9 0,19 8-1,-19-8 0,17 9 0,-7-4 0,-10-5-1,20 13 0,-9-7 0,0 4 0,1-1 0,2 2 0,-2 1-1,3 3 1,0-2 0,3 2 0,0 2-1,3 1 1,0 3-1,3-4 0,2 5 1,2 0-1,-1 4 1,4-1-1,-1 0 2,-1 5-2,2-1 1,-2 5 0,0-3 0,-1 2-2,-1 1 2,1-2 0,-2 1 0,0-1-1,1 0 1,-1-3 0,-1 1 0,2-2-1,-2 0 1,1 2-1,-2-2 0,1 1 0,-3 1 0,3-2 0,-3 0 0,2 0 0,-2-1 0,2-4 1,1 3 0,-3-4 0,2-1 0,0 2-1,2-3 1,-3 3 0,3-1 0,-4 4 0,2-3 0,-3 4 0,2-2 0,-2 2-1,2 0 2,-2-1-2,1 1 1,1-2 0,0 2 0,3-5 0,-2 2 0,1-2 0,1-1 0,-2-3-1,1 0 1,-3-1 1,1-2-1,-2-2 0,-2 0 0,4 0 1,-5 1-2,4-2 1,-5 0-1,5-1 1,-6 2-1,5-3 1,-3 3-1,-3-2 1,4 0 0,-4 1 0,6-1 0,-6 2 0,6 1 0,-5-1 0,3 0 0,1 3 0,-2-1 0,2 1 0,-2-1 0,2 0 0,0 2 0,0-1 0,-1-1 0,2 1 0,-1-3 0,1 4 0,-2-2 0,2 4 0,0-2-1,-1 0 1,1-1 1,-2 1-1,1 1 0,0-2 0,-1-1 0,1-1 0,-3 1 0,3-4-1,-3 1 1,2-1 0,-2 0 0,2-1 0,-2 0 0,3 2 0,1 1 0,1 0 0,1 2 0,-1 0 2,0 0-2,-1 3 1,0-1-1,-2 0 2,0 2-1,0-3 0,-3 1 1,1 0-3,-1 2 3,1-3-3,-1 1 3,-1-2-2,-1 0 0,0-1 0,-2 0 0,0-3 0,0 1 0,-1-2 0,1 0 0,-2-2 0,1-1 0,-11-7 0,19 12 0,-19-12 0,19 12 0,-19-12 0,18 7 0,-18-7 0,17 4 0,-17-4 0,17 5 0,-17-5 0,16 2 0,-16-2 0,17 8 0,-17-8 0,19 13 0,-19-13 0,17 13 0,-17-13 0,18 14 0,-18-14 0,14 10 0,-14-10 0,11 10 0,-11-10 0,0 0 0,14 12 0,-14-12 0,0 0 0,0 0 0,11 10 0,-11-10 0,0 0 0,0 0 0,0 0 1,0 0-1,0 0 0,0 0 1,0 0-1,0 0 1,0 0 0,0 0 0,0 0 1,0 0-1,0 0 0,0 0 1,10-2-1,-10 2 0,0 0 0,16 1 0,-16-1-1,20 1 0,-8-1 1,0 0-1,4 0 1,1 1-1,0 1 0,4-1 1,0 2-1,2-1 0,-1 2 0,5 2 0,-4-3 0,5 3 1,-3-3-1,2 2 0,-2-3 0,3 2 0,-1-4 1,-1-1-1,1-1 1,0 0-1,-1 0 1,3 0-1,-2 0 0,3 1 1,0 0-1,0 1 0,4 0 0,-2 0 0,3-1 0,1 0 0,1-2 0,-1 0 0,0 0 1,0-3-1,-4 0 0,2 1 0,-5-2 0,1 3 0,-4-4 0,2 1 0,1-1 0,1 1 0,-1-1 1,1 1-1,0-1 1,-1-1-1,3 1 0,-1-2 0,-1 2 0,-1 1 0,5-1 0,-3 2 0,5 1 0,-1 0 0,2 2 0,-3-1 0,3 0 0,-2 1 0,0 0 0,-1-1 0,-2 1 0,0 1-1,0 0 1,-1 2 0,3 0 1,-1 2-1,0-1 0,1 1 1,1 0-1,1 1 1,1 1-1,1 1 1,2-2-1,-1 3 0,4-1 0,0 0 0,2 2 0,1 0 0,1 0 0,-1-1 0,2 0 1,-2-2-1,1 1 1,1-2 0,-2-1-1,2 1 1,0-2-1,0 0 1,2-1-1,-2-1 0,0 1 1,-3-2-1,-1 0 0,-1-4 0,-5 0 1,-1-1-1,-4-1 0,-1 1 1,-2-1-1,1 1 0,-2-1 1,0 3-1,1-1 1,1 1-1,0 0 0,0 2 0,4 2 0,0 0 0,5 2 0,-2 0 0,4 0 0,-1 2 0,0 0 0,1 0 0,-4 1 0,3-2 0,-8 0 0,3-1 0,-1 1 0,0-1 0,-2-1 0,2 0 0,0 0-1,-1-1 1,0-2 0,1 1 0,0 0 0,-2-2 0,4 1 0,-2-1 0,3 0 0,-1-1 1,2 0-1,-2 2 0,-1 0 0,0-1 0,-5 1 0,1 0 0,-4 2 0,0 0-1,0 1 1,-3 0 0,2 1 0,-1-1 0,1 2 0,0 1 0,1 0 0,1 1 0,0 0 0,2 3 0,0-1 0,0 1 0,5-2 0,-2 0 0,2 0 0,0 0 1,1-2-2,-1-1 1,-2-1 0,2 1 0,-3 0 0,0 0 0,-1-1 0,-1 1 0,1 1 0,-3-2 0,3 3 0,-2-1-1,0 1 1,-1-1 0,0 0 0,-1 0 1,-3-2-1,2 0 0,-3-1 0,-1 1 0,1-1 0,-2 0-1,4 1 1,-3 2 0,4 0 0,-2-1 0,2 2 0,-2 0 1,3 0-2,0 2 2,0-2-1,0 2 0,-1 0 0,1 1-1,1 0 1,0-2 0,2 4 0,3-6 1,-3 3-1,3-4 0,-1 2 0,2-4 0,1 2 1,1-2-1,1-1 0,1 0 0,4-2 0,-1 0 0,4-3 0,-1 1 0,0-2-1,-1 2 1,0-2 0,-1 2 0,0-1 1,-2 3-1,0-1 0,-1 1 0,0 1 1,0-2-1,2 2 0,0-2 1,-1 2-1,1-1 0,2 0 0,-1 2 0,1-1 0,1 2 0,-2 0 0,0 2 0,-2 2 0,-2-1 0,1-2 1,2 4-1,-2-3 0,-1 3 1,0-2-1,1 1 0,1-3 1,2 2-1,2 1 0,1-2 0,2 0 0,1 1 0,1-1 0,-2-1 0,-1-1 0,-1 0 0,-3-3 1,-3-2-1,-1 2 0,-1-5 0,-3 0 1,-1-2-1,1 2 0,-2-2 0,-2 1 0,1-2 0,1 0 0,-4 0-1,4 1 2,-1 0-1,0-2-1,2 2 1,-2-1 0,2 1 0,-3 1 0,1 1 0,-2 0 0,2 1 0,-3 1 0,0 2 0,2 1 0,1 1 0,0-1 0,-1 1 0,1 1 0,2 1 0,0-1 0,0 1 0,1 0 0,1 1 0,3 0 0,2 1 0,2 0 0,0-1 0,1 2 0,0-1 0,-1 2 0,-1-2 0,-2 1 0,-1-2 0,-1 1 0,2 0 0,-3-1 0,-1 1 0,0-1 0,-2 1 0,2 3 0,0-1 0,0 2 0,-1 1 0,5 0 0,-1 1 0,2 0 0,-1 0 0,1 0 0,0 0-1,0 1 1,-2 1 0,-3 0 0,0 0 0,1 0 0,0 0 0,-2-2-1,1 2 1,-2 0 0,0-1 0,1-1-1,-1-1 2,1 2-1,0-3 0,2 2 1,0-5-1,0 3 0,0-2 1,-1-1-1,0-3 0,-4 0 1,1-1-1,-3-1 0,-2-1 0,1 0 0,-1-2 0,-1-2 0,1 5-1,0-4 1,-1 3 0,0-2-1,1 2 1,-1-2 0,1 2-1,1-1 1,0 1 0,2 0 0,-1 1 0,5 1 0,-2 0 0,3 2 0,0 1 0,0 1 0,1 0 0,-3 3 0,2-3 0,-5 3-1,0-1 1,-2-3 0,0 0 0,-2-2 0,1 3 0,-2-2 0,1-1-1,1 0 1,-1-1 0,0 3 0,1-3 0,-3 1 0,1-3 0,-1 0 0,0 0 0,-1-2 0,-2 3 0,2-5 0,-3 2 0,1 0 0,-2 1 0,-4 2 0,0-3 0,-4 4 0,1-3 0,-13 4 0,16-3 0,-16 3 0,0 0 0,11-5 0,-11 5-1,0 0 1,0 0 0,0 0 0,0 0 0,0 0-1,-10 3 1,10-3 0,-10 2 0,10-2 0,0 0 0,-13 3 0,13-3 1,-11 0-1,11 0 0,-11 1 0,11-1 0,-12 0-1,12 0 2,-10 0-1,10 0 0,0 0 0,0 0 0,-11-1 0,11 1 0,0 0 0,0 0 0,0 0 0,0 0 0,0 0 0,0 0 1,0 0-1,0 0 0,0 0 0,0 0 1,0 0-1,0 0 0,0 0 0,-1-10 0,1 10 0,0 0 0,5-12 1,-5 12-1,7-16 0,-3 6 0,2-2 0,0 0 0,1-3 0,0 0 0,0-3 0,0 0 0,0-4 0,1-3 0,-5-3 0,3-3-1,-1-3 0,-2-1 1,2-1-1,0-4 0,-1 0 0,0 2 1,3-1-1,0 1 1,1-1 1,0 0-1,1-1 0,-2 4 0,2-4 0,-1 3 0,1-2 1,0-2-1,-2 0 0,0-1 2,-2-1-3,2-1 3,0 0-3,1-1 3,-1 2-3,0 0 2,3 3-1,-1-1 0,0 1 0,0 1 0,2 1 1,-2 1-1,0 1 0,1 2 0,0 1 1,1 2-1,1 3 0,0-1 0,3 2 0,1-3-1,-2 3 2,2-3-2,-1 0 2,2 0-1,-4 1 1,4 2-1,-2 0 1,-1 3 0,2-1-1,-1 3 2,0 0-2,1-1 0,-1-1 0,-1-3 0,2 1 0,-2-3 0,1 0 1,-1-2-1,1 0 0,-1 1 0,0-2 0,-1 3 0,0-4 0,-4 0 1,1-5-1,-2 0 0,-1-2 0,-2-1 1,-2-3-1,0 0 1,-2-2-1,1 1 0,-3 1 0,0-1 0,-1 0 1,-1 0-1,0 0 1,-1 3-1,1-1 0,-1 4 1,1 1-1,1 2 0,-1 4 1,2 1-2,0 1 1,1 0 0,0 2-1,1-1 1,1 2-1,2-2 1,-2 0 0,3-1 0,1 2 1,-1-2-1,1 3 0,1-3 0,-1 1 1,2 0-1,-1 0 0,0-2 0,-2 0 0,2 1 0,-1-1 1,0 3-1,0-1 0,-1 2 0,-1 0 1,0 3-1,-1-2 0,0 1 0,1-1-1,-1-1 1,0 2-1,-1 0 1,2 2-1,-1 1 0,0 3 0,-2 2 0,-1 3 1,-1 1-1,1 3 1,0 10-1,-2-16 0,2 16 1,0 0-1,0 0 1,0 0 0,0 0-1,-9 15 1,7-2 0,-2 8 0,1 0 0,-2 5 1,1 2-1,-2 3 0,0 0 0,-1 4 1,0 0-1,1-2 0,-2 4 0,1 0-1,-2 0 1,1 4 0,-2 2 0,1 2-1,0 1 2,-1 1-2,0 1 1,1 1 1,0 2-1,1-4 0,0 2 0,0-1 0,1 0 0,-1 2 1,1 2-2,-2 2 1,3 3 0,-4 1-1,2 0 1,-2 3 0,-1-2 0,0 3 0,-2 1-1,-3-6 1,1 0 0,-3-2 0,1 0-1,-2 1 1,-1 0-1,0-2 1,-2 1 0,1-2-1,-1-1 2,1-4-1,0 0 0,0-1-1,4 0 1,-1-6-1,1 0 1,1-1-1,-1 0 1,0 0-1,-2 0 1,1-4 0,-2 3 0,0 1-1,-1 2 1,0 2 0,1 1 0,2 0-1,1-2 1,-1 2 0,2-4 0,1-3 1,0-1-1,0-2 0,1 1-1,-2-2 1,1-2-1,0 0 2,-1-1-3,0-2 2,1 0-2,0-5 2,0-2 0,0 0 0,1-1 0,1-3 0,-1 2 0,3-1-1,-1 1 2,0 1-2,1 1 1,1 0 0,-1 2 0,2 2 0,2-3 0,0 1 0,0 0 0,1-3 0,2-2 0,0 0 0,1-3 0,0-1 0,1 1 0,1-2 2,1 1-2,1 0 1,0-2 1,0-1 0,1 0 0,-2 0-1,0-12-1,4 20 0,-4-20 1,5 15-1,-5-15-1,6 11 1,-6-11-1,0 0 1,10 12 0,-10-12 0,6 10 0,-6-10 0,5 14 0,-5-14 0,7 19 0,-7-19 0,8 18 0,-8-18 0,9 17 0,-9-17 0,15 11 0,-15-11 0,16 4 0,-16-4 0,20-1 0,-9-2 1,1-1-1,2 0 0,-1-2 0,-1 1 0,2-4 0,-1 2 0,1-2 1,-2 1-2,0-4 1,0 0 0,-3-2 0,0-4 0,-3 1-1,1-4 0,-6-1 0,2-1 0,-5-1 1,0 0-2,-1 0 2,0 0-1,1-2 1,0 1 1,2-3-1,1 2 0,1-1 0,3-3 1,2 1-1,2-1 1,1 0-1,3-2 0,2 2 1,0-3-1,5-3 1,-5 4-1,5-4 0,-3-1 0,3 0 2,-2-1-3,1 1 3,-1-2-3,1 0 3,1-4-3,-3-2 3,0-1-2,1-1 0,-2-3 1,-1-2-1,0-2 0,-1 0 0,1 0 1,-1-3-2,0 3 2,-4-4-1,3 1 1,1-3-1,-1-3 1,-1-2-1,0-3 1,0 1 0,-2-1 0,0-4 0,0-1-1,-2 1 1,-1 1-1,-3 2 1,2 2-1,0 1 1,-1 0-1,2 4 0,-3 0 0,2 4 0,0-1 1,0 1-1,-1 2-1,1 3 1,0 0 0,1 2 0,0 1-1,0 1 1,1-1 0,0 2 0,-1-1 1,0-2-1,0 2 0,-2 0 0,-2 1 0,-1 3-1,1 2 1,-5 1-1,1 7 0,-2 0-3,2 10-2,-7-1-11,2 4-13,5 9 0,-1-3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5:01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15848 10157 27,'0'0'29,"0"0"1,0 0 1,-4-10-24,4 10-2,0 0-2,0 0 0,11 6 0,-11-6-1,8 13 0,-8-13-1,10 15 0,-10-15 0,11 16 0,-11-16 0,7 11 1,-7-11 0,0 0 0,0 0 1,0 0 0,12-19-1,-10 3 0,0 1 1,-2-5-1,1 2 1,-4-2-2,1 5 1,-3 4-1,5 11-1,-17-13 1,5 12-1,-3 6 0,-5 3 0,-3 3 0,-6 5 0,-4 4-1,-4 4 1,0 3 1,1-1 1,0 4-1,6-2-1,7-3 1,5-4-1,7-2 2,7-4-2,4-5 0,0-10-1,13 9 1,0-8 0,1-1 1,3-1-1,4 0 0,4-1 0,1 0 1,3 30 0,5-27-6,8 7-2,-4-2-1,7 8 1,-3 0 1,3 8-1,-6 0 0,4-17-1,-9 29 6,-3 5 2,-7 5 0,-4 4 0,-7 2 0,-8-1 0,-6 0 1,-7-4-1,-7-5 1,-13-5-1,-4-6 2,-12-11-2,-5-5 1,-6-9 1,-4-5-1,-5-7 0,1-3 0,4-4-1,6-1 0,8-2 0,8 1 0,9 4-2,5-2-2,12 7 0,3-6-2,8 14-2,5-17-3,-86 1-16,104 6-2,-2-9 2</inkml:trace>
  <inkml:trace contextRef="#ctx0" brushRef="#br0" timeOffset="615.0348">16486 10240 45,'-5'13'31,"3"7"1,-2-3-2,-2 2-27,5 49-58,-13-37 50,18 21-2,-14-14 0,13 22 0,-13-15 1,17 19-1,-15-19 1,18-28 55,-3 22-50,4-7 2,4-6 0,7-10-1,8-6 1,5-11 0,6-7-1,7-8 1,3-7 0,2-13 1,4-1 0,-9-9 1,1-2-2,-11-5 2,-3 2 0,-16-5 0,-4 6 0,-17-1-3,-7 5 1,-11 6-2,-8 4 1,-6 9-3,-7 2-1,4 11-2,-7 0-3,13 13-8,3 3-8,-1-4-1</inkml:trace>
  <inkml:trace contextRef="#ctx0" brushRef="#br0" timeOffset="1049.0598">17172 9754 24,'13'-1'32,"-13"1"1,-3 26-1,8 0-18,-9 1-6,14 29-7,-1 10-5,4 5 1,3 9-3,-2 0 0,6 4 0,-4-5 0,1-1 0,-5-24 4,-4-7 2,-2-9-2,-1-6 0,-2-7-2,3-2-4,-9-13-6,3-10-12,7 14-3</inkml:trace>
  <inkml:trace contextRef="#ctx0" brushRef="#br0" timeOffset="6115.3496">18349 9459 7,'0'0'23,"0"0"0,-5-10-5,5 10-14,0 0-2,0 0-2,-16 2 0,16-2 0,-16 6 0,16-6 1,-18 11 0,18-11 0,-11 18 1,8-4 1,3 2 0,6 8 0,2 3 1,5 8-1,1 3 1,7 10-1,-3 2 0,6 8 0,-4 0 0,5 2 0,-6 0 0,5 1-1,-2 0 1,0 1-2,0-2 0,0 0-1,1 0 0,-2-1 0,-2-2 0,-1-2 1,-6-9 0,2-5 1,-5-8 0,-1-6 1,-6-11 0,3-3 1,-5-13-2,0 0 0,-4-10-1,-1-3-1,0-1-2,-5-2 0,3-1-1,-4-5-1,0 3 1,-1-3 0,1 3 1,-3-4 0,0-3 2,1 1 0,-4-4 1,-1-2 0,-2 0 0,0 1 0,-2 1-1,-2 3 0,1 4 0,-3 3-1,2 7 1,1 6-1,0 8 1,-4 4-1,4 7 1,0 3 0,0 7 0,1 4 0,1 6 0,0 4 1,2 2-1,4 4 1,0 0 0,6 1 1,3 1-2,5-1 2,3-3-2,8 0 1,4-7-1,6-2 2,5-6-2,6-4 1,6-7 0,5-4 0,-1-5 0,6-5-1,-2-3-1,0-4-1,1 1-5,-7-10-5,1 5-7,-6 0-12,-4-5 1,1 3 0</inkml:trace>
  <inkml:trace contextRef="#ctx0" brushRef="#br0" timeOffset="6873.3931">19071 10168 44,'1'21'31,"-6"-6"2,6 7-2,-7 2-29,3-1-3,1 3 0,0 4-1,1 3 0,5 4 1,2 5 0,1-1 1,5 2 1,6-2 0,4 2 0,2-5 0,4-6 1,1-7-2,4-8 1,2-11 0,3-9-1,-4-11 0,3-10 0,0-9 0,-1-8 0,1-7-1,-2-9 1,-3-1 0,-3-3-1,-3 2-1,-8 0 1,-3 5 0,-7 3 0,-6 9-1,-8 7 0,-4 11 0,-3 3 0,-1 9 1,-4 6 1,1 8 0,1 6 1,-2 4-1,6 8 2,0 4 1,6 7 1,0 7-1,5 7-1,4 3 1,4 5-2,3 1 2,3 5-2,3-3-1,1-2-1,3-4 0,2-5 1,0-5-2,-2-7-1,1-3-3,-8-14-7,5-2-18,-2-2 0,-16-12 0</inkml:trace>
  <inkml:trace contextRef="#ctx0" brushRef="#br0" timeOffset="7662.4376">20676 9877 18,'17'0'28,"-17"0"0,0 0 0,0 0-23,-23 4-4,-3 1-2,-9 4 1,-5 0-1,-6 5 1,-4 0 0,-2 3 0,0 0 1,2 1 0,4-1 1,3 2-1,5 0 1,5-3 0,9 2 0,3-4 1,9 1-1,3-5 0,9 1-1,0-11 1,19 18-1,-2-12 1,8 2-1,2-1 2,6 2-2,2-1 2,3 2-2,0 1 1,1 2 0,0 0 0,-1 2 0,-3 5-2,1 2 1,-5 0-1,-2 2 1,-4 0-1,0 4 0,-8-1 0,2 2 0,-7-2 1,-1 3 0,-6-3-1,0 3 2,-6 1-1,-4 3 0,-6-1 1,-7 1 1,-7-5-1,-4-1 0,-9-2 0,-6-4-1,-7-5-1,-7-9-2,1 0-4,-9-14-5,15 6-8,-7-12-15,11-7 0,7-5 0</inkml:trace>
  <inkml:trace contextRef="#ctx0" brushRef="#br0" timeOffset="8983.5138">17764 10231 8,'0'0'19,"1"-19"0,-1 19-19,-2-11-2,2 11-1,0 0 1,0-11 3,0 11 1,0 0 2,8-13 2,-8 13 1,9-13 3,-9 13 0,12-15 2,-12 15-5,11-15 0,-11 15-1,7-13-2,-7 13-1,0 0-2,5-11 0,-5 11-1,0 0 0,0 0-1,4 10 1,-4-10 0,7 18 2,-1-1-1,1 3 1,1 7-1,2 2 2,0 5-1,-1 1 1,3 4-1,-3-2 0,1 3 0,-4-4-1,1-2 1,-3-3-2,0-1 1,-3-4-1,2-3 1,-1-2-1,2-4 0,-1-3 0,2-2 0,2-2-1,-7-10-1,11 13-3,-11-13-5,11 1-12,-11-1-9,10-5 1,-10 5-1</inkml:trace>
  <inkml:trace contextRef="#ctx0" brushRef="#br0" timeOffset="9411.5383">17773 9455 67,'-11'26'33,"2"8"-18,-2-16-15,11-18-35,-13 6 0,12-20-1</inkml:trace>
  <inkml:trace contextRef="#ctx0" brushRef="#br0" timeOffset="18871.0791">16502 10272 4,'0'0'4,"0"0"-2,0 0-2,0 0 0,0 0 0,14-1 0,-14 1-1,0 0 1,16 0 2,-16 0-1,12 1 1,-12-1-1,12-1-1,-12 1-1,10 0 1,-10 0-1,0 0-1,12-1 2,-12 1-1,0 0 1,11-1 1,-11 1-1,0 0 2,13-4-2,-13 4 1,10-4-1,-10 4 0,12-5 0,-12 5 0,14-6 0,-14 6 0,16-9 0,-16 9 1,16-13-1,-16 13 1,14-12-1,-14 12 0,13-14 0,-13 14 0,9-10 0,-9 10-1,11-9 1,-11 9 0,0 0-1,14-12 1,-14 12 0,0 0-1,10-9 1,-10 9 0,0 0-1,0 0 0,0 0 1,9-11 0,-9 11 0,0 0 1,0 0 1,0 0 0,11-4-1,-11 4 1,0 0 0,0 0-1,15-9 0,-15 9 0,11-5-2,-11 5 0,13-5-1,-13 5-2,14-3-3,-14 3-1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3:32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4904 7667 17,'0'0'11,"0"0"0,0 0 0,0 0-2,0 0-2,0 0-3,0 0-1,0 0-1,0 0 0,0 0-2,8-12 0,-8 12 1,0 0-1,7-14 0,-7 14 0,4-11 1,-4 11 0,0 0 0,3-12 0,-3 12 2,0 0-2,0 0 0,4-12 0,-4 12 0,0 0 0,0 0-1,0 0 1,0 0 0,10-6 0,-10 6 1,11-3 0,-11 3 0,11-4 1,-11 4-1,13-3 0,-13 3 0,12-2 0,-12 2 0,14-1-1,-4-1 0,-10 2 0,22 3 0,-10-3 0,4 2-1,0 0 1,5 1 0,0 0-1,2 2 1,2-2-1,2 1 1,2-1-1,1 1 1,0-3-1,1 1 0,1-1 1,-1 1 0,1 0-1,2 0 1,0 0-1,0 4 1,0 0-1,1 3 1,1-1-1,-2 2 0,0 0 1,1-1-1,-3 1 1,1-3-1,-3 0 1,1-1-1,-3 0 1,1-3-1,0 3 0,0-2 0,3 2 1,-1 1-1,2-2 1,-2 2-1,2-3 1,0 3 0,-2-1-1,2 0 1,-3-2-1,1 2 1,1-1-1,0 1 0,2-2 0,-2 2 0,0 0 0,1 1 0,-2-2 0,-1 2 0,0 0 0,0 0 0,-2 0 0,2 0 0,-1 0 0,1 1 0,2-1 0,-1 1 0,1 0 0,0 0 0,0 0 0,1 1 0,-1 1 0,0-1 0,-1 0 0,0 0-1,0 2 1,0-2 0,2 0 0,-1-1 1,0-1-1,-1 1 0,0-1 0,0 0 0,0 0 0,-1 1 0,-1 2-1,-4-2 0,5 5 0,-3-5 0,3 5 1,-2 0-2,0-1 2,1 1-2,-3-5 2,5 5 0,-3-4 0,5 2 0,-4-1 0,3-1 0,2 1 0,-1 2 0,2-1 0,1 0 0,-2 0 0,0 0 0,1 1 0,0-1 1,1-1-1,1 2 0,0-2 0,1 1 0,3 2 0,0-1 0,2 0 0,-2 0 0,0 1-1,0-2 1,-2 3 0,1-2 0,0 1 0,-3 1 0,2 2 0,0-1 1,0 3-2,1-2 2,0 1-1,0-1 0,-1-1 0,2 1 0,-1-3 0,0 0 0,-2-1 0,0 0 0,0-3 0,-1 3 0,-1-3-1,0 1 1,-5-2 0,2 2 0,-2-4 1,-2 4-1,1-2 0,-1-1 1,-1 0-1,0 1 0,2 1 1,0-1-1,1 2-1,3 0 2,1 2-2,-2 0 0,7 2 0,-5-3 0,4 2 0,-3 2 0,0-4 1,-3 3-1,-2-6 1,3 5 1,-6-4-2,2 4 2,-3-3-1,2 1 0,-3 0 0,2 0 0,1 0 1,1-1-1,0 2 1,1 0-1,1-1 1,0 1-1,3 0 1,1 1-1,0 2 0,2 0 0,1 0 0,3 0 0,1 2 0,0-1 0,0 2-1,-2-3 1,0 1 0,-2-1 0,2 2 1,-3-4-1,-1-1 1,0 0-1,-1 1 1,1-2-1,0 1 0,1 0 1,0 0-1,-1 1 0,2-1 0,-1 2 0,0-1-1,-1 0 1,2 0 0,-3 1 0,0-1 0,-2 1 0,1 0-1,-1-1 1,0 1 1,2 1-1,-1-2 1,0 1-1,0 1 1,3-1-2,-1-1 2,2 4-2,3-2 1,0 1-1,2-1 1,0 1 0,1-1-1,-2 1 1,2 0 0,-3-1 0,-4 1 0,1 0 0,-2 1 0,0-1 0,-2 1 0,0-2 0,-2 1 0,1-1 0,0-1 0,-1 1 0,0-1 0,0-2 0,1 1 0,-2 0 0,2 0 0,-4-1 0,0 2 0,-1-1 0,-3-1 0,-2 2 0,-1-3-1,-1 0 1,-1 0 0,-1-2 0,-1 0 0,1 0 0,-1-1 0,0 0 1,-1-1-2,0 1 2,1 0-1,-1 2 0,3-1-1,-1 1 1,1-1 0,-1 2 0,2 0 1,0 1-1,2-1-1,-1 0 2,0 0 0,2 0 0,0 1 0,-1 0 1,3-1 0,-2 2 0,1 1 0,-1-2-2,-2 1 0,3-1 0,-4 1 0,1-2-3,-1-1 3,-2 2-2,2-5 2,-5 2 0,1-3 0,-5 1 0,2-4 0,-3 1 0,-2-1 0,1 0 0,-1 1 0,1 1 0,-11-5 0,19 10 0,-8-4-1,-1 1 1,1 0 0,0 0 0,0 0 0,0 0 0,1-1 0,1 2 0,-1 1 0,2 1 0,3 0 0,0 3 0,0 0 0,1-1 0,-2 1 0,0-1 0,-2-2 0,0-2 0,-14-8 0,15 10 0,-15-10 0,0 0 0,13 7-1,-13-7-1,0 0-3,0 0-3,0 0-18,0 0-5,-20-15 0,20 15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3:37.8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21677 6375 1,'12'7'6,"-12"-7"0,0 0 1,0 0-1,0 0-1,0 0 1,0 0 1,0 0-1,0 0 0,0 0-2,0 0 1,0 0 0,0 0-1,0 0 0,0 0-1,0 0 1,0 0-2,0 0-1,0 0 0,0 0 0,0 0 0,0 0 0,0 0 0,0 0 0,-11 11 0,11-11 0,-10 7 0,10-7 0,-14 6 0,14-6 0,-15 6 0,15-6-1,-17 5 1,17-5 0,-16 6 0,16-6 0,-17 6 0,17-6 0,-19 6 0,19-6 0,-18 4 0,7-3 1,1 2-1,-2-2 1,12-1-1,-20 8 1,8-4-1,-1 2 1,2 0-1,-4 1 1,1 0-1,-3 1 1,0-1-1,-1-1 0,-2 4 0,-1-4 0,0 2 0,-1-2-1,0 2 1,0-4 0,1 4-1,-2-2 1,3-1 0,-2-1-1,0 1 1,2 0 0,-1-1-1,0 1 1,1-1-1,-1 1 0,2 1 0,-1-2 1,0 2-1,1 1 0,-1-1 0,0 0 0,-2 1 0,2-1 1,1 1-1,-3 1 0,3 2 1,-2 0-1,2 2 0,-2-2 0,1 1 1,-2 2-1,2-2 0,0-1 0,-1-1 1,0 2-1,-2 0 0,0 1 0,0-1 1,0 2-1,1-1 0,-1 3 1,1 0-1,0-1 1,2 2 0,0-2-1,-1 1 1,0-1 0,-1 0 0,0 0-1,0 0 1,-1-2 0,0 0-1,-2 1 1,1 2 0,0-3 0,0 3 0,1-1-1,1 0 1,-1 0 0,2 1-1,0-3 1,2 1-1,0-1 0,2 0 0,-1 0 1,1 0-1,-2 2 1,2 1-1,-1-1 0,0 2 0,1-1 0,-2 3 0,0-2 0,-1 1 0,1-1 0,0 0 0,-1 0 0,-1 1 1,0-2-1,2 1 0,-1-2 0,-1-1 0,0 1 0,-1-1 0,-1 0 0,0-1 0,0 0 0,-3-1 0,-1 1 0,0-1 0,-3 1 0,1 0 0,-2-1 0,-1 1 0,0 0 0,2-1 0,-3 0 0,4 1 0,-1-2 0,-1 2 1,-1-1-1,2 2 0,1-2 0,-1 3 0,2 0 1,-1-1-1,2 1 0,0 1 0,0-2 0,0 2 0,-2 0 0,0-1 0,-1 1 0,-2 0 0,1-1 0,0 0 0,-2 0 0,2-2 0,0 1 0,1 0-2,-1-1 2,4 0-1,0 3 1,2 1-2,0 0 2,0 2-1,0-1 1,1 1 0,1 1 0,0 0 1,0-3-1,-1 1 0,0-2 1,2 1-1,0 0 0,-1-1 0,-1 1 0,-1-1 1,0 0-1,0-1 0,1 0 0,-1 0 0,0 1 0,-1-2 0,1 2 0,0-1 0,-1 1 0,1 1 0,-2 0 0,3 1 0,-2 0 0,3 0 1,-1 2-1,1-2 0,0 3 0,1-2 0,0 0 0,-2 1 1,1-1-1,0 0 0,0-1 0,0-1 1,1-1-3,-1 1 1,-1-1 0,4 0-1,-4 4 1,2-5 0,-1 3-1,0 1 1,0 0 1,-3-2 1,0 0-1,-2 1 0,2-4 0,-4 4 1,3-3-2,-4 1 2,0 0-1,3 1 0,-1-1 0,3 1 0,-1-1 0,3 0 0,-1-1 0,2-1 0,0 1 0,-1-2 0,-2 2 0,2-1 0,-2 1 0,1-2 1,-2 4-1,0-1 0,-1 0 0,0-1 0,0-1 1,-1 1-1,0 0 0,-2-2 0,0 1 0,-3 2 0,-2-1 0,0 3 0,0 0 0,-1 1 0,0 0 0,2 2 0,1-2 0,-3 2 1,2-2-2,0 1 1,2-1-1,-2 1-1,0 0 2,-1 1-3,0-1 2,1 2-1,1-1 1,-5-1-1,1 1 2,-2 0-1,0-1 1,1 0 1,1 0-1,-1 1 0,2-1 0,3 1 1,0 1-1,3 0 0,-2 0 1,1 1-1,-2 1 1,3-1-1,-1 0 0,-1-1 1,2 1-1,-2-2 0,2-1 0,1-2 0,0 0 0,0-2 0,0 0 0,0-2 0,-1 0 0,1 0 0,1-3 0,0 2 0,0-2 0,2 2 1,-1-3-1,1 1 0,2-1 0,-1 2 0,2-1 1,1 1 0,0-1 0,-2-1 1,0 5-2,2-2 0,-2 0 1,1 2-2,0 0 1,-1 0-2,1 0 1,1 1-1,1-4 2,-1 5 1,-1-2-1,4 1 0,-2 1 0,0 0 1,1 2-1,-1-1 0,0 1 0,0 2 1,1-2-1,-1 3 1,0 1 0,1 1 0,1 0 0,2 1 1,-1-2-1,2 0 0,-1 0 0,3-1 0,-1-3 0,2 1-1,0-4 1,2 0-1,-1-1 0,1-2 0,2-1 0,1-1 1,9-10-2,-15 14 1,15-14 0,-13 10 1,13-10-1,0 0 0,-11 11 0,11-11 0,0 0 0,0 0-1,0 0-4,0 0-11,-7-13-18,13-2-2,5-9 0,11-8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4:02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18392 6257 15,'0'0'19,"0"0"0,-11-2-17,11 2-2,-10 1-1,10-1 0,-15 4 1,15-4 1,-16 7 1,16-7 1,-12 11 1,12-11 0,-8 14 0,8-14 1,-4 19 1,2-7 0,2 5-1,-3-1-1,3 6 0,-4 1-1,4 4 0,-2 5 0,2 6 0,-1 1-1,-1 5 0,1 2 0,0 5-1,-1 1 1,1 4 1,-2-2-2,3 3 0,-1-3 1,1 2 0,-1-6 0,1 1 1,-2-4 0,2-2-1,-4-4 1,2-1-1,-2-4 0,1-2 0,0-3-1,-1 2 0,2-6-1,1 0 0,-1-4 0,2-3 0,2-2 0,-1-3 0,0-2 0,-1-13 0,2 15 1,-2-15-1,0 0-2,0 0-5,0 0-11,0 0-11,0-13-2,0 13 0,-1-28 1</inkml:trace>
  <inkml:trace contextRef="#ctx0" brushRef="#br0" timeOffset="532.0303">18928 6851 16,'4'24'24,"-10"-9"-1,9 14 1,-10-1-20,5 0-4,-2 6 0,1 2 0,-2 2 0,0 1 2,-2 4 0,-3-4 0,0 3 1,-3-2 0,2 0 0,-4-3-1,2 0 1,-2-7-3,4-4 0,2-2-3,2-7-3,5-2-6,2-3-14,0-12 1,0 0 0</inkml:trace>
  <inkml:trace contextRef="#ctx0" brushRef="#br0" timeOffset="1493.0852">19571 6919 35,'-4'-12'27,"-12"-6"0,4 9-2,-17-2-22,1 3-7,-5 1 0,0 8 0,-2 4 1,0 7 1,0 5 2,2 7 1,2 8 1,3 5 0,3 9 0,3 3 1,4 4-2,4 2 0,2 5-1,5-3 1,6-4-1,5-4 0,6-4 0,3-7 0,8-5 1,1-10-1,7-7 0,1-10 0,4-8 0,3-7 0,-3-8-1,3-6 1,-2-7-1,1-4 0,-6-2-1,0-4 1,-5 1 0,-6 3 0,-4 0 0,-3 6 0,-7 2 1,-3 6-1,-4 5 2,-3 6 0,5 11 0,-19-3 1,11 13-1,-3 4 2,1 8 0,0 8 0,2 9 0,-4 4 0,7 11 0,-4 5-1,5 10 1,-2 7-2,6 6 2,-1 4-2,5 4-1,2 2 1,1-1-1,4-4 2,1-3-2,2-7 2,3-6-1,-1-11 0,1-6 1,2-9-1,0-8 0,2-10-2,1-10 1,0-8 0,1-10-1,2-8 1,0-12-1,4-7 1,-1-10 0,0-7 0,-3-8-1,-4-3 1,-1-8 1,-9-1-1,-5-2 1,-9 1-2,-9 3 1,-6 4-1,-9 5 0,-4 11-2,-11 7-2,3 14 1,-7 5-3,6 16-1,-4 1-3,10 14-5,2 4-9,3-4-1,14 10-1</inkml:trace>
  <inkml:trace contextRef="#ctx0" brushRef="#br0" timeOffset="2575.1471">20047 6808 42,'0'0'28,"10"29"1,-13-13-3,-2 8-25,2 6-3,-1 8 0,0 5 1,-2 3-1,0 3 2,0 3 0,2-1 1,0 0 1,4 0-1,1-8 1,5-3 0,4-9 0,2-2-1,6-12 0,1-6-1,6-10 1,4-8-1,3-7 0,2-9 0,0-6-1,2-7 1,1-5 0,-1-4-1,-1-4 1,-5-2 0,-1-1-1,-5 0 0,-2 1 1,-2 1-1,-4 3 1,-3 2-1,-4 5 1,-2 6 0,-2 6 0,0 4 1,-4 6-1,0 6 1,-1 12 0,0 0-1,0 0 1,-6 15 0,5 5-1,0 5 0,2 7 0,-1 3 0,5 7 0,-1 4 1,3 1-1,-1 2 2,2-3-2,-1 0 2,1-6 0,0-1 0,-1-6-1,5-7 0,-4-5 1,6-5-2,-1-8 1,4-5 0,1-8-3,4-7 2,4-7-1,-2-8 0,6-5 0,1-8 0,1-4-1,-1-3 1,2-4 1,-4-1-1,0-1 0,-6 3 1,-2 3 0,-5 6 0,-5 2 0,-5 7 0,-3 6 0,-5 6 0,-2 5-1,4 15 1,-15-9 1,15 9-1,-18 16 0,12 2 1,0 7 0,2 6 0,-1 7 0,5 6 0,-1 6 0,2 6-1,2 3 0,-1-1 1,4 2-1,0-4-1,4-1 1,-1-5-2,6-7-2,-5-8-7,6-10-16,4-2-4,-7-14 1,11-3 1</inkml:trace>
  <inkml:trace contextRef="#ctx0" brushRef="#br0" timeOffset="3372.1927">21992 6674 28,'-19'-8'28,"4"7"1,-11-6-1,4 2-16,-7 2-11,-5 4-1,-3 3 0,-2 3 1,-3 4-1,-4 5 1,1 6 1,-5 5-1,1 5 0,-4 5 1,3 6 0,-1 5-1,6 5 0,1 1 0,7 4 1,5 0-1,10 0 0,9-2 0,6-4-1,8-7 0,8-5 0,10-9 1,6-7-1,10-9-1,5-10 1,7-11-1,4-11 0,5-8 0,2-12 1,5-8-1,-2-11 1,-3-5 0,-1-9 0,-4-4 0,-3-3 0,-6-3 1,-5-4-1,-7-1 0,-6 1 0,-6 1 0,-6 1 0,-8 2 0,-4 3 0,-7 7 0,-1 8-1,-5 9 2,-2 10-2,1 7 1,-2 12-1,1 11 1,0 11 0,2 9 0,-1 10 1,-1 13-1,1 10 1,-1 11-1,1 9 2,1 9-1,0 9 0,1 4 1,2 6-1,1 0 0,2 3 0,0-3 0,4 1 0,1-6-2,5-5 2,3-6-1,2-7 0,6-10-1,0-10-2,5-8-3,-6-15-7,3-12-18,2-5-2,-9-18 2,3-5 0</inkml:trace>
  <inkml:trace contextRef="#ctx0" brushRef="#br0" timeOffset="3621.2071">21121 6289 43,'9'29'4,"11"-6"-3,2-4-1,-7-7-33</inkml:trace>
  <inkml:trace contextRef="#ctx0" brushRef="#br0" timeOffset="4452.2546">22352 6673 44,'-4'19'29,"-9"-7"0,7 8-2,-1 4-25,-3 4-2,2 5-1,1 7 0,0 0 1,3 6-1,3 0 1,2 4-1,3-3 2,3 3-1,2-5 1,4-4-1,3-3 0,1-7 1,6-4-1,4-9 1,2-7-1,3-7-1,3-8 0,2-8-1,3-9 1,0-3-1,-3-8 1,4-3 0,-5-6 0,-1-4 0,-2-4 1,-3-1 1,-2-1-1,-6-2 0,-2 1-1,-8 1-1,-1 4 0,-5 5 0,-5 4-1,-1 11 0,-5 2 0,2 10 1,-1 5 2,4 10 1,0 0 1,-10 16 1,10 4 0,0 2 0,2 8 1,2 3-2,1 10 1,2 3-1,4 2-1,0 4-1,3-1 1,1 0-2,2-4 1,1-4-4,-4-12-3,5-2-11,-1-5-11,-18-24 1,24 15-1</inkml:trace>
  <inkml:trace contextRef="#ctx0" brushRef="#br0" timeOffset="5122.2929">23839 6500 48,'0'0'30,"0"0"-1,-21 8 0,-2 2-30,-8-1 0,-3 6-1,-8-3 0,-2 7 2,-1 2-1,0-2 2,3 4 0,2-4 0,8 3 1,2-4 0,8 3 0,5-5 0,6 3 0,6-3-1,8 1 0,4-1-1,8 0 0,4-1 0,7 0 0,4-2 0,6 1 0,1 0 0,4-1 1,0 0-1,2 1 1,-1 1 0,0 2-1,-2 4 1,-4 1 0,-4 1-1,-3 3 1,-7 2 0,-4 6 1,-10 0-1,-6 5 0,-12 1 1,-8 1-1,-11-1 1,-5 1 0,-13-7 0,-5-1 0,-9-13-1,-2-6 2,-5-9-2,0-7 0,-1-9 0,7-6-1,6-4 0,7-4-1,12-2-1,6-4-3,16 8-5,3-7-17,17 2-7,8 4-1,4-3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19.0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4:48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5060 7830 0,'0'0'5,"0"0"-1,0 0 0,0 0 0,0 0 0,0 0 1,0 0-1,5-11 0,-5 11 0,0 0-1,0 0-1,0 0 0,0 0 0,2-11-1,-2 11 0,0 0 0,0 0 1,-7-10 0,7 10 0,0 0 0,0 0-1,0 0 1,0 0 0,0 0-2,0 0 0,0 0 1,0 0-1,0 0 0,0 0 0,0 0 1,0 0 0,0 0-1,0 0 1,0 0-1,0 0 1,0 0 0,-3-11 0,3 11-1,0 0 1,0 0-1,-2-12 1,2 12-1,-7-12 0,7 12 0,-9-15 0,9 15-1,-12-14 1,12 14 0,-11-10-1,11 10 1,0 0 0,0 0-1,-13-6 1,13 6 0,0 0-1,0 0 1,-12 8 0,12-8 0,0 0 0,0 0-1,-12 10 1,12-10 0,0 0 0,0 0 0,0 0 0,0 0 0,0 0 0,0 0 1,0 0-1,-11 3 0,11-3 0,0 0 0,0 0 0,-13-4 0,13 4 0,-10-1 0,10 1 0,-12-2 0,12 2 0,0 0 0,-12 0 0,12 0 0,0 0 0,0 0 0,-11 2 0,11-2 0,0 0 0,0 0 0,0 0 0,0 0 0,0 0 1,-2 11-1,2-11 0,0 0 0,0 0 0,0 12 0,0-12 0,0 0 0,0 12 1,0-12-1,0 0 0,2 15 1,-2-15-1,4 12 1,-4-12-1,8 17 0,-5-7 1,-3-10-1,12 20 1,-12-20-1,14 20 0,-7-9 1,0 0-1,-7-11 0,12 19 1,-12-19-1,13 15 1,-13-15 0,16 12 0,-16-12 0,17 11 0,-17-11 1,18 9 0,-18-9 0,19 8-1,-19-8 0,17 9 0,-7-4 0,-10-5-1,20 13 0,-9-7 0,0 4 0,1-1 0,2 2 0,-2 1-1,3 3 1,0-2 0,3 2 0,0 2-1,3 1 1,0 3-1,3-4 0,2 5 1,2 0-1,-1 4 1,4-1-1,-1 0 2,-1 5-2,2-1 1,-2 5 0,0-3 0,-1 2-2,-1 1 2,1-2 0,-2 1 0,0-1-1,1 0 1,-1-3 0,-1 1 0,2-2-1,-2 0 1,1 2-1,-2-2 0,1 1 0,-3 1 0,3-2 0,-3 0 0,2 0 0,-2-1 0,2-4 1,1 3 0,-3-4 0,2-1 0,0 2-1,2-3 1,-3 3 0,3-1 0,-4 4 0,2-3 0,-3 4 0,2-2 0,-2 2-1,2 0 2,-2-1-2,1 1 1,1-2 0,0 2 0,3-5 0,-2 2 0,1-2 0,1-1 0,-2-3-1,1 0 1,-3-1 1,1-2-1,-2-2 0,-2 0 0,4 0 1,-5 1-2,4-2 1,-5 0-1,5-1 1,-6 2-1,5-3 1,-3 3-1,-3-2 1,4 0 0,-4 1 0,6-1 0,-6 2 0,6 1 0,-5-1 0,3 0 0,1 3 0,-2-1 0,2 1 0,-2-1 0,2 0 0,0 2 0,0-1 0,-1-1 0,2 1 0,-1-3 0,1 4 0,-2-2 0,2 4 0,0-2-1,-1 0 1,1-1 1,-2 1-1,1 1 0,0-2 0,-1-1 0,1-1 0,-3 1 0,3-4-1,-3 1 1,2-1 0,-2 0 0,2-1 0,-2 0 0,3 2 0,1 1 0,1 0 0,1 2 0,-1 0 2,0 0-2,-1 3 1,0-1-1,-2 0 2,0 2-1,0-3 0,-3 1 1,1 0-3,-1 2 3,1-3-3,-1 1 3,-1-2-2,-1 0 0,0-1 0,-2 0 0,0-3 0,0 1 0,-1-2 0,1 0 0,-2-2 0,1-1 0,-11-7 0,19 12 0,-19-12 0,19 12 0,-19-12 0,18 7 0,-18-7 0,17 4 0,-17-4 0,17 5 0,-17-5 0,16 2 0,-16-2 0,17 8 0,-17-8 0,19 13 0,-19-13 0,17 13 0,-17-13 0,18 14 0,-18-14 0,14 10 0,-14-10 0,11 10 0,-11-10 0,0 0 0,14 12 0,-14-12 0,0 0 0,0 0 0,11 10 0,-11-10 0,0 0 0,0 0 0,0 0 1,0 0-1,0 0 0,0 0 1,0 0-1,0 0 1,0 0 0,0 0 0,0 0 1,0 0-1,0 0 0,0 0 1,10-2-1,-10 2 0,0 0 0,16 1 0,-16-1-1,20 1 0,-8-1 1,0 0-1,4 0 1,1 1-1,0 1 0,4-1 1,0 2-1,2-1 0,-1 2 0,5 2 0,-4-3 0,5 3 1,-3-3-1,2 2 0,-2-3 0,3 2 0,-1-4 1,-1-1-1,1-1 1,0 0-1,-1 0 1,3 0-1,-2 0 0,3 1 1,0 0-1,0 1 0,4 0 0,-2 0 0,3-1 0,1 0 0,1-2 0,-1 0 0,0 0 1,0-3-1,-4 0 0,2 1 0,-5-2 0,1 3 0,-4-4 0,2 1 0,1-1 0,1 1 0,-1-1 1,1 1-1,0-1 1,-1-1-1,3 1 0,-1-2 0,-1 2 0,-1 1 0,5-1 0,-3 2 0,5 1 0,-1 0 0,2 2 0,-3-1 0,3 0 0,-2 1 0,0 0 0,-1-1 0,-2 1 0,0 1-1,0 0 1,-1 2 0,3 0 1,-1 2-1,0-1 0,1 1 1,1 0-1,1 1 1,1 1-1,1 1 1,2-2-1,-1 3 0,4-1 0,0 0 0,2 2 0,1 0 0,1 0 0,-1-1 0,2 0 1,-2-2-1,1 1 1,1-2 0,-2-1-1,2 1 1,0-2-1,0 0 1,2-1-1,-2-1 0,0 1 1,-3-2-1,-1 0 0,-1-4 0,-5 0 1,-1-1-1,-4-1 0,-1 1 1,-2-1-1,1 1 0,-2-1 1,0 3-1,1-1 1,1 1-1,0 0 0,0 2 0,4 2 0,0 0 0,5 2 0,-2 0 0,4 0 0,-1 2 0,0 0 0,1 0 0,-4 1 0,3-2 0,-8 0 0,3-1 0,-1 1 0,0-1 0,-2-1 0,2 0 0,0 0-1,-1-1 1,0-2 0,1 1 0,0 0 0,-2-2 0,4 1 0,-2-1 0,3 0 0,-1-1 1,2 0-1,-2 2 0,-1 0 0,0-1 0,-5 1 0,1 0 0,-4 2 0,0 0-1,0 1 1,-3 0 0,2 1 0,-1-1 0,1 2 0,0 1 0,1 0 0,1 1 0,0 0 0,2 3 0,0-1 0,0 1 0,5-2 0,-2 0 0,2 0 0,0 0 1,1-2-2,-1-1 1,-2-1 0,2 1 0,-3 0 0,0 0 0,-1-1 0,-1 1 0,1 1 0,-3-2 0,3 3 0,-2-1-1,0 1 1,-1-1 0,0 0 0,-1 0 1,-3-2-1,2 0 0,-3-1 0,-1 1 0,1-1 0,-2 0-1,4 1 1,-3 2 0,4 0 0,-2-1 0,2 2 0,-2 0 1,3 0-2,0 2 2,0-2-1,0 2 0,-1 0 0,1 1-1,1 0 1,0-2 0,2 4 0,3-6 1,-3 3-1,3-4 0,-1 2 0,2-4 0,1 2 1,1-2-1,1-1 0,1 0 0,4-2 0,-1 0 0,4-3 0,-1 1 0,0-2-1,-1 2 1,0-2 0,-1 2 0,0-1 1,-2 3-1,0-1 0,-1 1 0,0 1 1,0-2-1,2 2 0,0-2 1,-1 2-1,1-1 0,2 0 0,-1 2 0,1-1 0,1 2 0,-2 0 0,0 2 0,-2 2 0,-2-1 0,1-2 1,2 4-1,-2-3 0,-1 3 1,0-2-1,1 1 0,1-3 1,2 2-1,2 1 0,1-2 0,2 0 0,1 1 0,1-1 0,-2-1 0,-1-1 0,-1 0 0,-3-3 1,-3-2-1,-1 2 0,-1-5 0,-3 0 1,-1-2-1,1 2 0,-2-2 0,-2 1 0,1-2 0,1 0 0,-4 0-1,4 1 2,-1 0-1,0-2-1,2 2 1,-2-1 0,2 1 0,-3 1 0,1 1 0,-2 0 0,2 1 0,-3 1 0,0 2 0,2 1 0,1 1 0,0-1 0,-1 1 0,1 1 0,2 1 0,0-1 0,0 1 0,1 0 0,1 1 0,3 0 0,2 1 0,2 0 0,0-1 0,1 2 0,0-1 0,-1 2 0,-1-2 0,-2 1 0,-1-2 0,-1 1 0,2 0 0,-3-1 0,-1 1 0,0-1 0,-2 1 0,2 3 0,0-1 0,0 2 0,-1 1 0,5 0 0,-1 1 0,2 0 0,-1 0 0,1 0 0,0 0-1,0 1 1,-2 1 0,-3 0 0,0 0 0,1 0 0,0 0 0,-2-2-1,1 2 1,-2 0 0,0-1 0,1-1-1,-1-1 2,1 2-1,0-3 0,2 2 1,0-5-1,0 3 0,0-2 1,-1-1-1,0-3 0,-4 0 1,1-1-1,-3-1 0,-2-1 0,1 0 0,-1-2 0,-1-2 0,1 5-1,0-4 1,-1 3 0,0-2-1,1 2 1,-1-2 0,1 2-1,1-1 1,0 1 0,2 0 0,-1 1 0,5 1 0,-2 0 0,3 2 0,0 1 0,0 1 0,1 0 0,-3 3 0,2-3 0,-5 3-1,0-1 1,-2-3 0,0 0 0,-2-2 0,1 3 0,-2-2 0,1-1-1,1 0 1,-1-1 0,0 3 0,1-3 0,-3 1 0,1-3 0,-1 0 0,0 0 0,-1-2 0,-2 3 0,2-5 0,-3 2 0,1 0 0,-2 1 0,-4 2 0,0-3 0,-4 4 0,1-3 0,-13 4 0,16-3 0,-16 3 0,0 0 0,11-5 0,-11 5-1,0 0 1,0 0 0,0 0 0,0 0 0,0 0-1,-10 3 1,10-3 0,-10 2 0,10-2 0,0 0 0,-13 3 0,13-3 1,-11 0-1,11 0 0,-11 1 0,11-1 0,-12 0-1,12 0 2,-10 0-1,10 0 0,0 0 0,0 0 0,-11-1 0,11 1 0,0 0 0,0 0 0,0 0 0,0 0 0,0 0 0,0 0 1,0 0-1,0 0 0,0 0 0,0 0 1,0 0-1,0 0 0,0 0 0,-1-10 0,1 10 0,0 0 0,5-12 1,-5 12-1,7-16 0,-3 6 0,2-2 0,0 0 0,1-3 0,0 0 0,0-3 0,0 0 0,0-4 0,1-3 0,-5-3 0,3-3-1,-1-3 0,-2-1 1,2-1-1,0-4 0,-1 0 0,0 2 1,3-1-1,0 1 1,1-1 1,0 0-1,1-1 0,-2 4 0,2-4 0,-1 3 0,1-2 1,0-2-1,-2 0 0,0-1 2,-2-1-3,2-1 3,0 0-3,1-1 3,-1 2-3,0 0 2,3 3-1,-1-1 0,0 1 0,0 1 0,2 1 1,-2 1-1,0 1 0,1 2 0,0 1 1,1 2-1,1 3 0,0-1 0,3 2 0,1-3-1,-2 3 2,2-3-2,-1 0 2,2 0-1,-4 1 1,4 2-1,-2 0 1,-1 3 0,2-1-1,-1 3 2,0 0-2,1-1 0,-1-1 0,-1-3 0,2 1 0,-2-3 0,1 0 1,-1-2-1,1 0 0,-1 1 0,0-2 0,-1 3 0,0-4 0,-4 0 1,1-5-1,-2 0 0,-1-2 0,-2-1 1,-2-3-1,0 0 1,-2-2-1,1 1 0,-3 1 0,0-1 0,-1 0 1,-1 0-1,0 0 1,-1 3-1,1-1 0,-1 4 1,1 1-1,1 2 0,-1 4 1,2 1-2,0 1 1,1 0 0,0 2-1,1-1 1,1 2-1,2-2 1,-2 0 0,3-1 0,1 2 1,-1-2-1,1 3 0,1-3 0,-1 1 1,2 0-1,-1 0 0,0-2 0,-2 0 0,2 1 0,-1-1 1,0 3-1,0-1 0,-1 2 0,-1 0 1,0 3-1,-1-2 0,0 1 0,1-1-1,-1-1 1,0 2-1,-1 0 1,2 2-1,-1 1 0,0 3 0,-2 2 0,-1 3 1,-1 1-1,1 3 1,0 10-1,-2-16 0,2 16 1,0 0-1,0 0 1,0 0 0,0 0-1,-9 15 1,7-2 0,-2 8 0,1 0 0,-2 5 1,1 2-1,-2 3 0,0 0 0,-1 4 1,0 0-1,1-2 0,-2 4 0,1 0-1,-2 0 1,1 4 0,-2 2 0,1 2-1,0 1 2,-1 1-2,0 1 1,1 1 1,0 2-1,1-4 0,0 2 0,0-1 0,1 0 0,-1 2 1,1 2-2,-2 2 1,3 3 0,-4 1-1,2 0 1,-2 3 0,-1-2 0,0 3 0,-2 1-1,-3-6 1,1 0 0,-3-2 0,1 0-1,-2 1 1,-1 0-1,0-2 1,-2 1 0,1-2-1,-1-1 2,1-4-1,0 0 0,0-1-1,4 0 1,-1-6-1,1 0 1,1-1-1,-1 0 1,0 0-1,-2 0 1,1-4 0,-2 3 0,0 1-1,-1 2 1,0 2 0,1 1 0,2 0-1,1-2 1,-1 2 0,2-4 0,1-3 1,0-1-1,0-2 0,1 1-1,-2-2 1,1-2-1,0 0 2,-1-1-3,0-2 2,1 0-2,0-5 2,0-2 0,0 0 0,1-1 0,1-3 0,-1 2 0,3-1-1,-1 1 2,0 1-2,1 1 1,1 0 0,-1 2 0,2 2 0,2-3 0,0 1 0,0 0 0,1-3 0,2-2 0,0 0 0,1-3 0,0-1 0,1 1 0,1-2 2,1 1-2,1 0 1,0-2 1,0-1 0,1 0 0,-2 0-1,0-12-1,4 20 0,-4-20 1,5 15-1,-5-15-1,6 11 1,-6-11-1,0 0 1,10 12 0,-10-12 0,6 10 0,-6-10 0,5 14 0,-5-14 0,7 19 0,-7-19 0,8 18 0,-8-18 0,9 17 0,-9-17 0,15 11 0,-15-11 0,16 4 0,-16-4 0,20-1 0,-9-2 1,1-1-1,2 0 0,-1-2 0,-1 1 0,2-4 0,-1 2 0,1-2 1,-2 1-2,0-4 1,0 0 0,-3-2 0,0-4 0,-3 1-1,1-4 0,-6-1 0,2-1 0,-5-1 1,0 0-2,-1 0 2,0 0-1,1-2 1,0 1 1,2-3-1,1 2 0,1-1 0,3-3 1,2 1-1,2-1 1,1 0-1,3-2 0,2 2 1,0-3-1,5-3 1,-5 4-1,5-4 0,-3-1 0,3 0 2,-2-1-3,1 1 3,-1-2-3,1 0 3,1-4-3,-3-2 3,0-1-2,1-1 0,-2-3 1,-1-2-1,0-2 0,-1 0 0,1 0 1,-1-3-2,0 3 2,-4-4-1,3 1 1,1-3-1,-1-3 1,-1-2-1,0-3 1,0 1 0,-2-1 0,0-4 0,0-1-1,-2 1 1,-1 1-1,-3 2 1,2 2-1,0 1 1,-1 0-1,2 4 0,-3 0 0,2 4 0,0-1 1,0 1-1,-1 2-1,1 3 1,0 0 0,1 2 0,0 1-1,0 1 1,1-1 0,0 2 0,-1-1 1,0-2-1,0 2 0,-2 0 0,-2 1 0,-1 3-1,1 2 1,-5 1-1,1 7 0,-2 0-3,2 10-2,-7-1-11,2 4-13,5 9 0,-1-3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5:01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15848 10157 27,'0'0'29,"0"0"1,0 0 1,-4-10-24,4 10-2,0 0-2,0 0 0,11 6 0,-11-6-1,8 13 0,-8-13-1,10 15 0,-10-15 0,11 16 0,-11-16 0,7 11 1,-7-11 0,0 0 0,0 0 1,0 0 0,12-19-1,-10 3 0,0 1 1,-2-5-1,1 2 1,-4-2-2,1 5 1,-3 4-1,5 11-1,-17-13 1,5 12-1,-3 6 0,-5 3 0,-3 3 0,-6 5 0,-4 4-1,-4 4 1,0 3 1,1-1 1,0 4-1,6-2-1,7-3 1,5-4-1,7-2 2,7-4-2,4-5 0,0-10-1,13 9 1,0-8 0,1-1 1,3-1-1,4 0 0,4-1 0,1 0 1,3 30 0,5-27-6,8 7-2,-4-2-1,7 8 1,-3 0 1,3 8-1,-6 0 0,4-17-1,-9 29 6,-3 5 2,-7 5 0,-4 4 0,-7 2 0,-8-1 0,-6 0 1,-7-4-1,-7-5 1,-13-5-1,-4-6 2,-12-11-2,-5-5 1,-6-9 1,-4-5-1,-5-7 0,1-3 0,4-4-1,6-1 0,8-2 0,8 1 0,9 4-2,5-2-2,12 7 0,3-6-2,8 14-2,5-17-3,-86 1-16,104 6-2,-2-9 2</inkml:trace>
  <inkml:trace contextRef="#ctx0" brushRef="#br0" timeOffset="615.0348">16486 10240 45,'-5'13'31,"3"7"1,-2-3-2,-2 2-27,5 49-58,-13-37 50,18 21-2,-14-14 0,13 22 0,-13-15 1,17 19-1,-15-19 1,18-28 55,-3 22-50,4-7 2,4-6 0,7-10-1,8-6 1,5-11 0,6-7-1,7-8 1,3-7 0,2-13 1,4-1 0,-9-9 1,1-2-2,-11-5 2,-3 2 0,-16-5 0,-4 6 0,-17-1-3,-7 5 1,-11 6-2,-8 4 1,-6 9-3,-7 2-1,4 11-2,-7 0-3,13 13-8,3 3-8,-1-4-1</inkml:trace>
  <inkml:trace contextRef="#ctx0" brushRef="#br0" timeOffset="1049.0598">17172 9754 24,'13'-1'32,"-13"1"1,-3 26-1,8 0-18,-9 1-6,14 29-7,-1 10-5,4 5 1,3 9-3,-2 0 0,6 4 0,-4-5 0,1-1 0,-5-24 4,-4-7 2,-2-9-2,-1-6 0,-2-7-2,3-2-4,-9-13-6,3-10-12,7 14-3</inkml:trace>
  <inkml:trace contextRef="#ctx0" brushRef="#br0" timeOffset="6115.3496">18349 9459 7,'0'0'23,"0"0"0,-5-10-5,5 10-14,0 0-2,0 0-2,-16 2 0,16-2 0,-16 6 0,16-6 1,-18 11 0,18-11 0,-11 18 1,8-4 1,3 2 0,6 8 0,2 3 1,5 8-1,1 3 1,7 10-1,-3 2 0,6 8 0,-4 0 0,5 2 0,-6 0 0,5 1-1,-2 0 1,0 1-2,0-2 0,0 0-1,1 0 0,-2-1 0,-2-2 0,-1-2 1,-6-9 0,2-5 1,-5-8 0,-1-6 1,-6-11 0,3-3 1,-5-13-2,0 0 0,-4-10-1,-1-3-1,0-1-2,-5-2 0,3-1-1,-4-5-1,0 3 1,-1-3 0,1 3 1,-3-4 0,0-3 2,1 1 0,-4-4 1,-1-2 0,-2 0 0,0 1 0,-2 1-1,-2 3 0,1 4 0,-3 3-1,2 7 1,1 6-1,0 8 1,-4 4-1,4 7 1,0 3 0,0 7 0,1 4 0,1 6 0,0 4 1,2 2-1,4 4 1,0 0 0,6 1 1,3 1-2,5-1 2,3-3-2,8 0 1,4-7-1,6-2 2,5-6-2,6-4 1,6-7 0,5-4 0,-1-5 0,6-5-1,-2-3-1,0-4-1,1 1-5,-7-10-5,1 5-7,-6 0-12,-4-5 1,1 3 0</inkml:trace>
  <inkml:trace contextRef="#ctx0" brushRef="#br0" timeOffset="6873.3931">19071 10168 44,'1'21'31,"-6"-6"2,6 7-2,-7 2-29,3-1-3,1 3 0,0 4-1,1 3 0,5 4 1,2 5 0,1-1 1,5 2 1,6-2 0,4 2 0,2-5 0,4-6 1,1-7-2,4-8 1,2-11 0,3-9-1,-4-11 0,3-10 0,0-9 0,-1-8 0,1-7-1,-2-9 1,-3-1 0,-3-3-1,-3 2-1,-8 0 1,-3 5 0,-7 3 0,-6 9-1,-8 7 0,-4 11 0,-3 3 0,-1 9 1,-4 6 1,1 8 0,1 6 1,-2 4-1,6 8 2,0 4 1,6 7 1,0 7-1,5 7-1,4 3 1,4 5-2,3 1 2,3 5-2,3-3-1,1-2-1,3-4 0,2-5 1,0-5-2,-2-7-1,1-3-3,-8-14-7,5-2-18,-2-2 0,-16-12 0</inkml:trace>
  <inkml:trace contextRef="#ctx0" brushRef="#br0" timeOffset="7662.4376">20676 9877 18,'17'0'28,"-17"0"0,0 0 0,0 0-23,-23 4-4,-3 1-2,-9 4 1,-5 0-1,-6 5 1,-4 0 0,-2 3 0,0 0 1,2 1 0,4-1 1,3 2-1,5 0 1,5-3 0,9 2 0,3-4 1,9 1-1,3-5 0,9 1-1,0-11 1,19 18-1,-2-12 1,8 2-1,2-1 2,6 2-2,2-1 2,3 2-2,0 1 1,1 2 0,0 0 0,-1 2 0,-3 5-2,1 2 1,-5 0-1,-2 2 1,-4 0-1,0 4 0,-8-1 0,2 2 0,-7-2 1,-1 3 0,-6-3-1,0 3 2,-6 1-1,-4 3 0,-6-1 1,-7 1 1,-7-5-1,-4-1 0,-9-2 0,-6-4-1,-7-5-1,-7-9-2,1 0-4,-9-14-5,15 6-8,-7-12-15,11-7 0,7-5 0</inkml:trace>
  <inkml:trace contextRef="#ctx0" brushRef="#br0" timeOffset="8983.5138">17764 10231 8,'0'0'19,"1"-19"0,-1 19-19,-2-11-2,2 11-1,0 0 1,0-11 3,0 11 1,0 0 2,8-13 2,-8 13 1,9-13 3,-9 13 0,12-15 2,-12 15-5,11-15 0,-11 15-1,7-13-2,-7 13-1,0 0-2,5-11 0,-5 11-1,0 0 0,0 0-1,4 10 1,-4-10 0,7 18 2,-1-1-1,1 3 1,1 7-1,2 2 2,0 5-1,-1 1 1,3 4-1,-3-2 0,1 3 0,-4-4-1,1-2 1,-3-3-2,0-1 1,-3-4-1,2-3 1,-1-2-1,2-4 0,-1-3 0,2-2 0,2-2-1,-7-10-1,11 13-3,-11-13-5,11 1-12,-11-1-9,10-5 1,-10 5-1</inkml:trace>
  <inkml:trace contextRef="#ctx0" brushRef="#br0" timeOffset="9411.5383">17773 9455 67,'-11'26'33,"2"8"-18,-2-16-15,11-18-35,-13 6 0,12-20-1</inkml:trace>
  <inkml:trace contextRef="#ctx0" brushRef="#br0" timeOffset="18871.0791">16502 10272 4,'0'0'4,"0"0"-2,0 0-2,0 0 0,0 0 0,14-1 0,-14 1-1,0 0 1,16 0 2,-16 0-1,12 1 1,-12-1-1,12-1-1,-12 1-1,10 0 1,-10 0-1,0 0-1,12-1 2,-12 1-1,0 0 1,11-1 1,-11 1-1,0 0 2,13-4-2,-13 4 1,10-4-1,-10 4 0,12-5 0,-12 5 0,14-6 0,-14 6 0,16-9 0,-16 9 1,16-13-1,-16 13 1,14-12-1,-14 12 0,13-14 0,-13 14 0,9-10 0,-9 10-1,11-9 1,-11 9 0,0 0-1,14-12 1,-14 12 0,0 0-1,10-9 1,-10 9 0,0 0-1,0 0 0,0 0 1,9-11 0,-9 11 0,0 0 1,0 0 1,0 0 0,11-4-1,-11 4 1,0 0 0,0 0-1,15-9 0,-15 9 0,11-5-2,-11 5 0,13-5-1,-13 5-2,14-3-3,-14 3-1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5:59.43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20597 7414 1,'-1'-17'3,"1"17"-2,-3-17 1,3 17-2,-6-16 0,6 16 0,-8-17 1,8 17 0,-7-15-1,7 15 1,-6-11 0,6 11 0,0 0 0,6 16 0,0 3-1,6 5 1,2 7-1,5 7 1,2 10-1,4 1 0,2 8 0,-2-1 0,5 3 0,-3-2-1,3-1 1,-3-2 1,-1-2-1,-2-3 1,-1-7 0,-4-5 1,-2-5 0,-3-3-1,-6-6 1,-4-4-1,-4-19 1,-3 11-1,3-11 0,-24-16 0,3-5-1,-6-7 2,-5-8-1,-4-8 0,-7-7 0,-2-5 0,-5-8-1,-1 1 1,-4-1 0,2 3-1,0 3 0,0 7 1,3 6-1,3 11 0,5 10 0,3 9 0,10 7 0,3 8 0,6 8 0,5 6 0,8 8 0,4 10 1,7 12-2,9 7 1,5 12 0,8 6 0,5 16 0,9 6-2,2 12 2,7 6-1,0 2 0,2 4 0,-3 0-1,1 2 1,-1-10-1,-8-7 2,-5-13-1,-6-12 1,-8-17-2,-11-11 1,-4-17 1,-10-13 0,-8-10 0,-6-14 0,-8-8 1,-5-8-1,-4-8 0,-6-11-1,-5-6 3,-8-9-2,-5-5 2,-9-8-2,-3-2 2,-2-6-2,-3 0 2,-2 5 0,5 5-2,4 3 0,3 11 1,10 9-1,4 10 0,8 12 0,6 11 1,5 9-2,7 10 2,4 13-1,11 10-1,4 12 1,10 14 0,6 11 0,6 13-1,9 10 1,8 9-2,6 10 2,3 7-2,6 5 1,-1-1 0,2-2 1,-1-2 0,-4-7-1,-5-10 1,-10-14-1,-5-19 1,-12-14-1,-10-19 2,-9-14-2,-11-20 1,-7-12 0,-10-15 0,-6-9 0,-8-8 0,-4-9 2,-7-5-2,-5-5 1,-3-3-1,-6-3 2,-2 0-2,2 5 1,0 0-1,0 4 1,2 2-1,5 4-1,1 2 2,1 2-1,3 4 2,-2 3-2,2 6 2,1 4-2,3 8 1,4 9 0,4 7 1,9 13-2,3 7-1,11 11 1,5 13-1,8 11 2,5 11-1,9 11 2,5 12-2,5 10 2,6 6 0,2 3 0,3-2-1,0 0 0,-2-7 0,-3-8-1,-3-14 0,-5-11-1,-4-11 1,-4-9-1,-5-12 0,-3-10 1,-5-13 0,-1-7 0,-6-10 0,-5-12 0,-7-10 1,-3-10-1,-8-11 0,-8-10 1,-5-4-1,-9-6 0,-2 0 0,-3 4 1,3 6-2,0 9 2,4 11-1,7 12 0,6 11 0,9 15 0,8 11 1,6 13-1,8 14 0,4 12 1,7 14-1,2 10 1,7 9-1,2 10 0,4 6 0,4 3-1,-2 1 1,2-2-1,-4-6 1,-4-4-1,-2-10 1,-4-9 0,-4-12 0,-7-10 0,-3-15-1,-7-12 1,-2-15 0,-8-13-1,-6-11 1,-10-13 0,-4-6-1,-7-7 1,-3-3 0,-1 2 0,0 2 0,0 8 0,5 7 1,8 10-1,4 7 0,6 9 1,4 9-1,3 7 2,3 7-1,7 7 1,3 7 0,2 8 1,3 10-1,4 7 1,4 8-1,2 1 0,-1 2 0,1-4-1,-3-5 0,-4-10-1,-6-18 1,-5-14-1,-8-16 0,-3-11 0,-6-14-2,-6-6 1,1-1-5,-2 4-11,-2 3-6,16 21 0</inkml:trace>
  <inkml:trace contextRef="#ctx0" brushRef="#br0" timeOffset="2388.1365">12310 10285 12,'7'38'7,"-4"0"-1,-1-5-1,-2-5 1,-6-6-2,-1-8-3,-5-13 3,-5-11-2,-7-11 1,-11-13-1,-8-11 0,-14-10-1,-6-9-1,-12-10 0,-5-5 0,-6 1-1,-5 3 0,0 3 1,4 9 0,2 11-1,10 11 1,5 13 0,10 12-1,8 12 2,9 11-1,13 13 1,8 10 0,13 14 1,9 16 0,10 12 0,11 13 2,6 4 0,2 4-1,1-1 0,-5-7 0,-7-9-1,-11-18 0,-12-16-1,-17-22-1,-9-16 0,-12-18 1,-9-17-2,-8-19 0,-7-18 0,-8-17 0,-5-10 0,-5-8 0,-6-6 0,0-3-1,-1 4 3,2 6-1,4 12 1,7 18-2,10 11 1,10 19-1,8 13 2,11 20-1,9 16 1,13 18 0,7 18 0,10 17 0,8 17-1,3 18 1,9 14-1,2 10 2,1 7-1,-4 0 2,-3-7-3,-10-15 1,-5-16 1,-13-27 0,-9-19-1,-14-29-1,-10-22 0,-11-27 0,-7-18-1,-5-22-1,-9-18 1,-7-16-1,-7-9 1,-10-8-2,-7-5 2,-4 0-1,-7 2 3,0 10-2,0 16 2,7 17-1,4 13 0,18 17 1,10 20-2,13 17 1,12 20 0,11 16 1,10 13-1,9 17 1,10 13 0,8 11 1,7 7 0,4 12-1,5 6-2,2-1 2,-3-5-2,-6-7 2,-6-13-3,-8-15 2,-7-19-3,-12-24 3,-8-21 0,-11-24 0,-7-15 0,-8-24 0,-8-13 2,-11-19-1,-6-8 0,-9-5-1,-5-4 1,-3 2 0,-1 4 1,1 8 0,5 11-1,8 21 1,12 14-2,10 19 1,15 16 0,9 17-1,13 15 0,14 15 0,11 12 0,12 15-1,7 12 0,12 11 0,6 11 1,11 10-2,5 4 1,3-3 0,-2-3-1,-4-13 2,-5-13 0,-7-12 0,-9-17-1,-18-34 1,0 0 0,-25-25 0,-4-20-1,-13-13 1,-8-14 0,-15-12 0,-10-12 0,-5-4 2,-6-4-1,-4 0 1,-1 5-1,1 6 1,6 6-1,7 10 1,11 12-1,7 11-1,13 13 0,9 8 1,8 14-2,8 5 1,2 7 0,7 4 0,-2 3 0,2 3 0,0 2-1,-1 3 1,2 0 0,-1 4 0,2 1 0,-1 3 0,1-1 0,4 3 0,-1-5 0,2 2 1,0-2-1,1-3 0,4-10 0,-6 17 0,6-17 0,0 0-1,-16 5 2,16-5-1,-23-17 0,5 0 0,-5-6 0,-5-7 1,-9-8 0,-7-10-1,-6-2 1,-4-2-1,-3-1 1,0 3-1,2 3 1,5 8-1,8 9 1,11 10-1,8 10 0,10 10 0,12 11 1,10 8-1,11 10 1,6 7-1,10 8 0,5 4-1,3-4-4,0-1-14,-6-4-8,-19-24 1,-2-9-2</inkml:trace>
  <inkml:trace contextRef="#ctx0" brushRef="#br0" timeOffset="34571.9772">10238 10965 19,'14'-4'22,"-14"4"1,0 0-9,0 0-10,0 0 1,0 0 0,-15-3 0,15 3 0,0 0 1,0 0 0,-13 3-1,13-3-1,0 0-1,0 0-1,0 0 0,0 0 0,0 0-2,0 0 1,0 0 0,-12 3-1,12-3 0,0 0 1,0 0 0,-9 11-1,9-11 1,0 0 0,0 0-1,0 0 1,-7 10-1,7-10 1,0 0-1,0 0 1,0 0-1,0 0 1,-6 10-1,6-10 0,0 0 1,0 0-1,0 0 0,-3 11 0,3-11 0,0 0 0,0 0 1,0 0-1,0 0 1,3 11-1,-3-11 0,0 0 1,0 0-1,0 14 0,0-14 0,1 13 0,-1-13 0,0 16 0,0-16 0,-3 18 0,3-18 0,-4 16 1,4-16-1,-5 13 0,5-13 1,0 0-1,-6 10 0,6-10 0,0 0 1,0 0 0,0 0-1,0 0 1,0 0 0,0 0 0,-3-14 0,3 14-1,0-22 1,0 7-1,2-3 0,-2-1 1,-2-2-1,2-1 0,-2 0 0,0 0 0,-3 0 0,-2 2 0,0 1 0,-2 1 0,0 2 0,-4 3 0,-1 2-1,-4 6 1,-3 4 0,-6 4 0,-1 4-1,-3 6 1,0 4-1,-2 2 1,3 5 0,1 1 0,4 1 0,3 1-1,2 1 1,3-2 0,3 1-1,3-3 1,4 0 0,4-2-1,2-1 1,3-2 0,5 1-1,3-2 1,3 2 0,2-2 0,1-1 0,2-1 1,3-2-1,0 1 0,1-4 0,1-2 0,1-1 1,-1-2-1,3 2 0,-1 0 0,0 2-1,-2-2 2,0 4-1,-3 1-1,-1 2 1,0 3 0,-3 2 1,-1 2-1,-2 1 0,-2 2 0,-1 2 0,-2 1 0,-5 0 1,-3 1-1,-3 1 1,-7 1-2,-5-1 2,-8-2-2,-8-1 2,-8-3-2,-8-5 1,-5-1-1,-6-8 2,-1-4-1,1-6 0,1-5 0,6-5 0,3-6 0,12-5 0,8-2 1,7-1-1,6-1 1,6 4-2,3 0 1,6 8-3,5 2-1,-5 11-5,0 0-12,0 0-10,16 3-2,-16-3 3</inkml:trace>
  <inkml:trace contextRef="#ctx0" brushRef="#br0" timeOffset="35120.0086">10582 10935 27,'0'0'24,"10"-18"1,-10 18-9,0 0-12,0 0-2,0 0-1,0 0 1,-7 23-1,4-3 1,-2 6 0,-2 4 0,2 9 1,-3 5 1,1 10 0,-3 6-1,1 9 1,-7 2-1,5 4 0,-3 2-1,4-2-1,-2-5 0,3-4-2,2-12 1,2-9-1,2-9 1,2-8-1,1-10 1,0-8-1,0-10-1,0 0-4,0 0-7,1-13-11,-1-2-6,0 0 0</inkml:trace>
  <inkml:trace contextRef="#ctx0" brushRef="#br0" timeOffset="35841.0498">10839 11335 14,'14'-3'21,"-14"3"0,0 0-12,11-2-3,-11 2-2,0 20-1,-2-2-1,1 0 1,-3 6 1,2 4-2,-3 2 1,3 3 0,-2 2 0,2 5 1,-3 0 0,5 5-2,-4-7 2,5 2-2,-1-7 1,7 0-2,1-7 0,7 0-1,3-11 1,5-5 1,6-7-1,3-4 0,3-7 0,1-6 1,0-7-1,0-6 1,-3-6-2,1-4 2,-5-4-2,-2-3 2,-3-2-2,-3-1 1,-4-1-1,-1 4 0,-3 2 1,-2 5-2,-5 6 2,0 7-2,-5 4 1,-1 9 0,0 11-1,0 0 1,0 0-1,-16 11 1,10 4 0,-2 5 0,1 7 0,-1 5 1,2 5 0,1 3 1,-2 4-1,4 2 0,2 0 0,5 0-1,2-3 0,0-5 0,3-6-1,0-5-1,1-5-3,-4-10-6,-6-12-18,10 7-1,-10-7 0,0-19 1</inkml:trace>
  <inkml:trace contextRef="#ctx0" brushRef="#br0" timeOffset="37742.1586">12171 11260 35,'0'0'27,"0"0"1,-17 0-1,-2 4-24,-6 3-2,-7 4-2,-6 2 1,-2 0 0,-4 3-1,2 0 1,-1 0 0,4 3-1,4-2 1,7 0 0,5 1-1,7 0 1,4-3 0,9-1 0,6-3 0,-3-11 0,24 18 0,-2-11 1,5-2 0,6-1-1,4-2 1,0-1 0,6 3 0,-2-4 0,2 3 0,-1 1 0,-1 0 1,-2 2-1,-2 3 0,-5 2 0,-2 1 0,-5 3 0,-3 3 0,-6 1 0,-3 4 1,-4 3-1,-10 2 0,0 0 0,-8 2 0,-6-1 0,-5 0-1,-7-5 2,-6-2-2,-8-6 1,0-3 0,-11-8-1,0-5 0,0-4 0,-1-8-1,4-4 1,1-5 1,10-2-2,3-2 2,10 2-2,5-1 2,6 4-2,7 3 2,3 4-1,4 13-1,0-13 0,0 13 1,0 0-1,16-1 1,-16 1 0,17 11 0,-6-3 0,2 1 0,3 4 0,-2 2-1,5 3 1,1 2-1,2 2 1,4 0-1,4-2 1,3 0-1,3-6 1,8-5 1,0-7-1,6-6 0,3-8 1,1-9-1,4-7 0,-1-7 1,1-5-1,0-8 1,-2-6-1,-4-4 0,-2-4 0,-3 0 1,-8-2-1,-8 2 0,-6 2 0,-7 3 0,-7 5 1,-5 4-2,-7 9 1,-4 7 0,-2 7-1,-1 5 1,-1 8-1,9 12 1,-17 2 0,8 8 0,4 11 1,-2 6-1,-1 9 0,2 9 0,0 8 0,3 8 1,-1 7-1,3 5-1,-1 0 2,3-1-1,2 0 1,-2-4-1,-1-7 1,2-8-1,-4-9 1,4-8-1,-4-11 2,2-4-2,-4-11 1,4-10 1,0 0-1,-1-10 0,1-5 0,-3-5-1,6-5 1,0-3-1,2-3 0,3-5 1,5 0-1,2-3 0,2-1 0,6-2 1,0 1-1,3 0-1,0 2 1,2 3 0,0 4 0,0 6-1,-2 4 1,0 6 0,-4 5 0,-1 5 0,-4 5 0,-2 7 1,-2 3-1,-3 7 0,-3 7 0,-1 6 1,-3 6-1,-1 5 0,-3 8 0,-3 0 1,2 5 0,-3 1-1,1-3 0,-1 1 0,3-5 1,2-3-1,1-7 1,3-5-1,0-8 0,2-4 0,0-5-1,-6-15-3,8 15-9,-8-15-19,0 0-1,-17-14 1,8 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3:32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4904 7667 17,'0'0'11,"0"0"0,0 0 0,0 0-2,0 0-2,0 0-3,0 0-1,0 0-1,0 0 0,0 0-2,8-12 0,-8 12 1,0 0-1,7-14 0,-7 14 0,4-11 1,-4 11 0,0 0 0,3-12 0,-3 12 2,0 0-2,0 0 0,4-12 0,-4 12 0,0 0 0,0 0-1,0 0 1,0 0 0,10-6 0,-10 6 1,11-3 0,-11 3 0,11-4 1,-11 4-1,13-3 0,-13 3 0,12-2 0,-12 2 0,14-1-1,-4-1 0,-10 2 0,22 3 0,-10-3 0,4 2-1,0 0 1,5 1 0,0 0-1,2 2 1,2-2-1,2 1 1,2-1-1,1 1 1,0-3-1,1 1 0,1-1 1,-1 1 0,1 0-1,2 0 1,0 0-1,0 4 1,0 0-1,1 3 1,1-1-1,-2 2 0,0 0 1,1-1-1,-3 1 1,1-3-1,-3 0 1,1-1-1,-3 0 1,1-3-1,0 3 0,0-2 0,3 2 1,-1 1-1,2-2 1,-2 2-1,2-3 1,0 3 0,-2-1-1,2 0 1,-3-2-1,1 2 1,1-1-1,0 1 0,2-2 0,-2 2 0,0 0 0,1 1 0,-2-2 0,-1 2 0,0 0 0,0 0 0,-2 0 0,2 0 0,-1 0 0,1 1 0,2-1 0,-1 1 0,1 0 0,0 0 0,0 0 0,1 1 0,-1 1 0,0-1 0,-1 0 0,0 0-1,0 2 1,0-2 0,2 0 0,-1-1 1,0-1-1,-1 1 0,0-1 0,0 0 0,0 0 0,-1 1 0,-1 2-1,-4-2 0,5 5 0,-3-5 0,3 5 1,-2 0-2,0-1 2,1 1-2,-3-5 2,5 5 0,-3-4 0,5 2 0,-4-1 0,3-1 0,2 1 0,-1 2 0,2-1 0,1 0 0,-2 0 0,0 0 0,1 1 0,0-1 1,1-1-1,1 2 0,0-2 0,1 1 0,3 2 0,0-1 0,2 0 0,-2 0 0,0 1-1,0-2 1,-2 3 0,1-2 0,0 1 0,-3 1 0,2 2 0,0-1 1,0 3-2,1-2 2,0 1-1,0-1 0,-1-1 0,2 1 0,-1-3 0,0 0 0,-2-1 0,0 0 0,0-3 0,-1 3 0,-1-3-1,0 1 1,-5-2 0,2 2 0,-2-4 1,-2 4-1,1-2 0,-1-1 1,-1 0-1,0 1 0,2 1 1,0-1-1,1 2-1,3 0 2,1 2-2,-2 0 0,7 2 0,-5-3 0,4 2 0,-3 2 0,0-4 1,-3 3-1,-2-6 1,3 5 1,-6-4-2,2 4 2,-3-3-1,2 1 0,-3 0 0,2 0 0,1 0 1,1-1-1,0 2 1,1 0-1,1-1 1,0 1-1,3 0 1,1 1-1,0 2 0,2 0 0,1 0 0,3 0 0,1 2 0,0-1 0,0 2-1,-2-3 1,0 1 0,-2-1 0,2 2 1,-3-4-1,-1-1 1,0 0-1,-1 1 1,1-2-1,0 1 0,1 0 1,0 0-1,-1 1 0,2-1 0,-1 2 0,0-1-1,-1 0 1,2 0 0,-3 1 0,0-1 0,-2 1 0,1 0-1,-1-1 1,0 1 1,2 1-1,-1-2 1,0 1-1,0 1 1,3-1-2,-1-1 2,2 4-2,3-2 1,0 1-1,2-1 1,0 1 0,1-1-1,-2 1 1,2 0 0,-3-1 0,-4 1 0,1 0 0,-2 1 0,0-1 0,-2 1 0,0-2 0,-2 1 0,1-1 0,0-1 0,-1 1 0,0-1 0,0-2 0,1 1 0,-2 0 0,2 0 0,-4-1 0,0 2 0,-1-1 0,-3-1 0,-2 2 0,-1-3-1,-1 0 1,-1 0 0,-1-2 0,-1 0 0,1 0 0,-1-1 0,0 0 1,-1-1-2,0 1 2,1 0-1,-1 2 0,3-1-1,-1 1 1,1-1 0,-1 2 0,2 0 1,0 1-1,2-1-1,-1 0 2,0 0 0,2 0 0,0 1 0,-1 0 1,3-1 0,-2 2 0,1 1 0,-1-2-2,-2 1 0,3-1 0,-4 1 0,1-2-3,-1-1 3,-2 2-2,2-5 2,-5 2 0,1-3 0,-5 1 0,2-4 0,-3 1 0,-2-1 0,1 0 0,-1 1 0,1 1 0,-11-5 0,19 10 0,-8-4-1,-1 1 1,1 0 0,0 0 0,0 0 0,0 0 0,1-1 0,1 2 0,-1 1 0,2 1 0,3 0 0,0 3 0,0 0 0,1-1 0,-2 1 0,0-1 0,-2-2 0,0-2 0,-14-8 0,15 10 0,-15-10 0,0 0 0,13 7-1,-13-7-1,0 0-3,0 0-3,0 0-18,0 0-5,-20-15 0,20 15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3:37.8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21677 6375 1,'12'7'6,"-12"-7"0,0 0 1,0 0-1,0 0-1,0 0 1,0 0 1,0 0-1,0 0 0,0 0-2,0 0 1,0 0 0,0 0-1,0 0 0,0 0-1,0 0 1,0 0-2,0 0-1,0 0 0,0 0 0,0 0 0,0 0 0,0 0 0,0 0 0,-11 11 0,11-11 0,-10 7 0,10-7 0,-14 6 0,14-6 0,-15 6 0,15-6-1,-17 5 1,17-5 0,-16 6 0,16-6 0,-17 6 0,17-6 0,-19 6 0,19-6 0,-18 4 0,7-3 1,1 2-1,-2-2 1,12-1-1,-20 8 1,8-4-1,-1 2 1,2 0-1,-4 1 1,1 0-1,-3 1 1,0-1-1,-1-1 0,-2 4 0,-1-4 0,0 2 0,-1-2-1,0 2 1,0-4 0,1 4-1,-2-2 1,3-1 0,-2-1-1,0 1 1,2 0 0,-1-1-1,0 1 1,1-1-1,-1 1 0,2 1 0,-1-2 1,0 2-1,1 1 0,-1-1 0,0 0 0,-2 1 0,2-1 1,1 1-1,-3 1 0,3 2 1,-2 0-1,2 2 0,-2-2 0,1 1 1,-2 2-1,2-2 0,0-1 0,-1-1 1,0 2-1,-2 0 0,0 1 0,0-1 1,0 2-1,1-1 0,-1 3 1,1 0-1,0-1 1,2 2 0,0-2-1,-1 1 1,0-1 0,-1 0 0,0 0-1,0 0 1,-1-2 0,0 0-1,-2 1 1,1 2 0,0-3 0,0 3 0,1-1-1,1 0 1,-1 0 0,2 1-1,0-3 1,2 1-1,0-1 0,2 0 0,-1 0 1,1 0-1,-2 2 1,2 1-1,-1-1 0,0 2 0,1-1 0,-2 3 0,0-2 0,-1 1 0,1-1 0,0 0 0,-1 0 0,-1 1 1,0-2-1,2 1 0,-1-2 0,-1-1 0,0 1 0,-1-1 0,-1 0 0,0-1 0,0 0 0,-3-1 0,-1 1 0,0-1 0,-3 1 0,1 0 0,-2-1 0,-1 1 0,0 0 0,2-1 0,-3 0 0,4 1 0,-1-2 0,-1 2 1,-1-1-1,2 2 0,1-2 0,-1 3 0,2 0 1,-1-1-1,2 1 0,0 1 0,0-2 0,0 2 0,-2 0 0,0-1 0,-1 1 0,-2 0 0,1-1 0,0 0 0,-2 0 0,2-2 0,0 1 0,1 0-2,-1-1 2,4 0-1,0 3 1,2 1-2,0 0 2,0 2-1,0-1 1,1 1 0,1 1 0,0 0 1,0-3-1,-1 1 0,0-2 1,2 1-1,0 0 0,-1-1 0,-1 1 0,-1-1 1,0 0-1,0-1 0,1 0 0,-1 0 0,0 1 0,-1-2 0,1 2 0,0-1 0,-1 1 0,1 1 0,-2 0 0,3 1 0,-2 0 0,3 0 1,-1 2-1,1-2 0,0 3 0,1-2 0,0 0 0,-2 1 1,1-1-1,0 0 0,0-1 0,0-1 1,1-1-3,-1 1 1,-1-1 0,4 0-1,-4 4 1,2-5 0,-1 3-1,0 1 1,0 0 1,-3-2 1,0 0-1,-2 1 0,2-4 0,-4 4 1,3-3-2,-4 1 2,0 0-1,3 1 0,-1-1 0,3 1 0,-1-1 0,3 0 0,-1-1 0,2-1 0,0 1 0,-1-2 0,-2 2 0,2-1 0,-2 1 0,1-2 1,-2 4-1,0-1 0,-1 0 0,0-1 0,0-1 1,-1 1-1,0 0 0,-2-2 0,0 1 0,-3 2 0,-2-1 0,0 3 0,0 0 0,-1 1 0,0 0 0,2 2 0,1-2 0,-3 2 1,2-2-2,0 1 1,2-1-1,-2 1-1,0 0 2,-1 1-3,0-1 2,1 2-1,1-1 1,-5-1-1,1 1 2,-2 0-1,0-1 1,1 0 1,1 0-1,-1 1 0,2-1 0,3 1 1,0 1-1,3 0 0,-2 0 1,1 1-1,-2 1 1,3-1-1,-1 0 0,-1-1 1,2 1-1,-2-2 0,2-1 0,1-2 0,0 0 0,0-2 0,0 0 0,0-2 0,-1 0 0,1 0 0,1-3 0,0 2 0,0-2 0,2 2 1,-1-3-1,1 1 0,2-1 0,-1 2 0,2-1 1,1 1 0,0-1 0,-2-1 1,0 5-2,2-2 0,-2 0 1,1 2-2,0 0 1,-1 0-2,1 0 1,1 1-1,1-4 2,-1 5 1,-1-2-1,4 1 0,-2 1 0,0 0 1,1 2-1,-1-1 0,0 1 0,0 2 1,1-2-1,-1 3 1,0 1 0,1 1 0,1 0 0,2 1 1,-1-2-1,2 0 0,-1 0 0,3-1 0,-1-3 0,2 1-1,0-4 1,2 0-1,-1-1 0,1-2 0,2-1 0,1-1 1,9-10-2,-15 14 1,15-14 0,-13 10 1,13-10-1,0 0 0,-11 11 0,11-11 0,0 0 0,0 0-1,0 0-4,0 0-11,-7-13-18,13-2-2,5-9 0,11-8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4:02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18392 6257 15,'0'0'19,"0"0"0,-11-2-17,11 2-2,-10 1-1,10-1 0,-15 4 1,15-4 1,-16 7 1,16-7 1,-12 11 1,12-11 0,-8 14 0,8-14 1,-4 19 1,2-7 0,2 5-1,-3-1-1,3 6 0,-4 1-1,4 4 0,-2 5 0,2 6 0,-1 1-1,-1 5 0,1 2 0,0 5-1,-1 1 1,1 4 1,-2-2-2,3 3 0,-1-3 1,1 2 0,-1-6 0,1 1 1,-2-4 0,2-2-1,-4-4 1,2-1-1,-2-4 0,1-2 0,0-3-1,-1 2 0,2-6-1,1 0 0,-1-4 0,2-3 0,2-2 0,-1-3 0,0-2 0,-1-13 0,2 15 1,-2-15-1,0 0-2,0 0-5,0 0-11,0 0-11,0-13-2,0 13 0,-1-28 1</inkml:trace>
  <inkml:trace contextRef="#ctx0" brushRef="#br0" timeOffset="532.0303">18928 6851 16,'4'24'24,"-10"-9"-1,9 14 1,-10-1-20,5 0-4,-2 6 0,1 2 0,-2 2 0,0 1 2,-2 4 0,-3-4 0,0 3 1,-3-2 0,2 0 0,-4-3-1,2 0 1,-2-7-3,4-4 0,2-2-3,2-7-3,5-2-6,2-3-14,0-12 1,0 0 0</inkml:trace>
  <inkml:trace contextRef="#ctx0" brushRef="#br0" timeOffset="1493.0852">19571 6919 35,'-4'-12'27,"-12"-6"0,4 9-2,-17-2-22,1 3-7,-5 1 0,0 8 0,-2 4 1,0 7 1,0 5 2,2 7 1,2 8 1,3 5 0,3 9 0,3 3 1,4 4-2,4 2 0,2 5-1,5-3 1,6-4-1,5-4 0,6-4 0,3-7 0,8-5 1,1-10-1,7-7 0,1-10 0,4-8 0,3-7 0,-3-8-1,3-6 1,-2-7-1,1-4 0,-6-2-1,0-4 1,-5 1 0,-6 3 0,-4 0 0,-3 6 0,-7 2 1,-3 6-1,-4 5 2,-3 6 0,5 11 0,-19-3 1,11 13-1,-3 4 2,1 8 0,0 8 0,2 9 0,-4 4 0,7 11 0,-4 5-1,5 10 1,-2 7-2,6 6 2,-1 4-2,5 4-1,2 2 1,1-1-1,4-4 2,1-3-2,2-7 2,3-6-1,-1-11 0,1-6 1,2-9-1,0-8 0,2-10-2,1-10 1,0-8 0,1-10-1,2-8 1,0-12-1,4-7 1,-1-10 0,0-7 0,-3-8-1,-4-3 1,-1-8 1,-9-1-1,-5-2 1,-9 1-2,-9 3 1,-6 4-1,-9 5 0,-4 11-2,-11 7-2,3 14 1,-7 5-3,6 16-1,-4 1-3,10 14-5,2 4-9,3-4-1,14 10-1</inkml:trace>
  <inkml:trace contextRef="#ctx0" brushRef="#br0" timeOffset="2575.1471">20047 6808 42,'0'0'28,"10"29"1,-13-13-3,-2 8-25,2 6-3,-1 8 0,0 5 1,-2 3-1,0 3 2,0 3 0,2-1 1,0 0 1,4 0-1,1-8 1,5-3 0,4-9 0,2-2-1,6-12 0,1-6-1,6-10 1,4-8-1,3-7 0,2-9 0,0-6-1,2-7 1,1-5 0,-1-4-1,-1-4 1,-5-2 0,-1-1-1,-5 0 0,-2 1 1,-2 1-1,-4 3 1,-3 2-1,-4 5 1,-2 6 0,-2 6 0,0 4 1,-4 6-1,0 6 1,-1 12 0,0 0-1,0 0 1,-6 15 0,5 5-1,0 5 0,2 7 0,-1 3 0,5 7 0,-1 4 1,3 1-1,-1 2 2,2-3-2,-1 0 2,1-6 0,0-1 0,-1-6-1,5-7 0,-4-5 1,6-5-2,-1-8 1,4-5 0,1-8-3,4-7 2,4-7-1,-2-8 0,6-5 0,1-8 0,1-4-1,-1-3 1,2-4 1,-4-1-1,0-1 0,-6 3 1,-2 3 0,-5 6 0,-5 2 0,-5 7 0,-3 6 0,-5 6 0,-2 5-1,4 15 1,-15-9 1,15 9-1,-18 16 0,12 2 1,0 7 0,2 6 0,-1 7 0,5 6 0,-1 6 0,2 6-1,2 3 0,-1-1 1,4 2-1,0-4-1,4-1 1,-1-5-2,6-7-2,-5-8-7,6-10-16,4-2-4,-7-14 1,11-3 1</inkml:trace>
  <inkml:trace contextRef="#ctx0" brushRef="#br0" timeOffset="3372.1927">21992 6674 28,'-19'-8'28,"4"7"1,-11-6-1,4 2-16,-7 2-11,-5 4-1,-3 3 0,-2 3 1,-3 4-1,-4 5 1,1 6 1,-5 5-1,1 5 0,-4 5 1,3 6 0,-1 5-1,6 5 0,1 1 0,7 4 1,5 0-1,10 0 0,9-2 0,6-4-1,8-7 0,8-5 0,10-9 1,6-7-1,10-9-1,5-10 1,7-11-1,4-11 0,5-8 0,2-12 1,5-8-1,-2-11 1,-3-5 0,-1-9 0,-4-4 0,-3-3 0,-6-3 1,-5-4-1,-7-1 0,-6 1 0,-6 1 0,-6 1 0,-8 2 0,-4 3 0,-7 7 0,-1 8-1,-5 9 2,-2 10-2,1 7 1,-2 12-1,1 11 1,0 11 0,2 9 0,-1 10 1,-1 13-1,1 10 1,-1 11-1,1 9 2,1 9-1,0 9 0,1 4 1,2 6-1,1 0 0,2 3 0,0-3 0,4 1 0,1-6-2,5-5 2,3-6-1,2-7 0,6-10-1,0-10-2,5-8-3,-6-15-7,3-12-18,2-5-2,-9-18 2,3-5 0</inkml:trace>
  <inkml:trace contextRef="#ctx0" brushRef="#br0" timeOffset="3621.2071">21121 6289 43,'9'29'4,"11"-6"-3,2-4-1,-7-7-33</inkml:trace>
  <inkml:trace contextRef="#ctx0" brushRef="#br0" timeOffset="4452.2546">22352 6673 44,'-4'19'29,"-9"-7"0,7 8-2,-1 4-25,-3 4-2,2 5-1,1 7 0,0 0 1,3 6-1,3 0 1,2 4-1,3-3 2,3 3-1,2-5 1,4-4-1,3-3 0,1-7 1,6-4-1,4-9 1,2-7-1,3-7-1,3-8 0,2-8-1,3-9 1,0-3-1,-3-8 1,4-3 0,-5-6 0,-1-4 0,-2-4 1,-3-1 1,-2-1-1,-6-2 0,-2 1-1,-8 1-1,-1 4 0,-5 5 0,-5 4-1,-1 11 0,-5 2 0,2 10 1,-1 5 2,4 10 1,0 0 1,-10 16 1,10 4 0,0 2 0,2 8 1,2 3-2,1 10 1,2 3-1,4 2-1,0 4-1,3-1 1,1 0-2,2-4 1,1-4-4,-4-12-3,5-2-11,-1-5-11,-18-24 1,24 15-1</inkml:trace>
  <inkml:trace contextRef="#ctx0" brushRef="#br0" timeOffset="5122.2929">23839 6500 48,'0'0'30,"0"0"-1,-21 8 0,-2 2-30,-8-1 0,-3 6-1,-8-3 0,-2 7 2,-1 2-1,0-2 2,3 4 0,2-4 0,8 3 1,2-4 0,8 3 0,5-5 0,6 3 0,6-3-1,8 1 0,4-1-1,8 0 0,4-1 0,7 0 0,4-2 0,6 1 0,1 0 0,4-1 1,0 0-1,2 1 1,-1 1 0,0 2-1,-2 4 1,-4 1 0,-4 1-1,-3 3 1,-7 2 0,-4 6 1,-10 0-1,-6 5 0,-12 1 1,-8 1-1,-11-1 1,-5 1 0,-13-7 0,-5-1 0,-9-13-1,-2-6 2,-5-9-2,0-7 0,-1-9 0,7-6-1,6-4 0,7-4-1,12-2-1,6-4-3,16 8-5,3-7-17,17 2-7,8 4-1,4-3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4:48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5060 7830 0,'0'0'5,"0"0"-1,0 0 0,0 0 0,0 0 0,0 0 1,0 0-1,5-11 0,-5 11 0,0 0-1,0 0-1,0 0 0,0 0 0,2-11-1,-2 11 0,0 0 0,0 0 1,-7-10 0,7 10 0,0 0 0,0 0-1,0 0 1,0 0 0,0 0-2,0 0 0,0 0 1,0 0-1,0 0 0,0 0 0,0 0 1,0 0 0,0 0-1,0 0 1,0 0-1,0 0 1,0 0 0,-3-11 0,3 11-1,0 0 1,0 0-1,-2-12 1,2 12-1,-7-12 0,7 12 0,-9-15 0,9 15-1,-12-14 1,12 14 0,-11-10-1,11 10 1,0 0 0,0 0-1,-13-6 1,13 6 0,0 0-1,0 0 1,-12 8 0,12-8 0,0 0 0,0 0-1,-12 10 1,12-10 0,0 0 0,0 0 0,0 0 0,0 0 0,0 0 0,0 0 1,0 0-1,-11 3 0,11-3 0,0 0 0,0 0 0,-13-4 0,13 4 0,-10-1 0,10 1 0,-12-2 0,12 2 0,0 0 0,-12 0 0,12 0 0,0 0 0,0 0 0,-11 2 0,11-2 0,0 0 0,0 0 0,0 0 0,0 0 0,0 0 1,-2 11-1,2-11 0,0 0 0,0 0 0,0 12 0,0-12 0,0 0 0,0 12 1,0-12-1,0 0 0,2 15 1,-2-15-1,4 12 1,-4-12-1,8 17 0,-5-7 1,-3-10-1,12 20 1,-12-20-1,14 20 0,-7-9 1,0 0-1,-7-11 0,12 19 1,-12-19-1,13 15 1,-13-15 0,16 12 0,-16-12 0,17 11 0,-17-11 1,18 9 0,-18-9 0,19 8-1,-19-8 0,17 9 0,-7-4 0,-10-5-1,20 13 0,-9-7 0,0 4 0,1-1 0,2 2 0,-2 1-1,3 3 1,0-2 0,3 2 0,0 2-1,3 1 1,0 3-1,3-4 0,2 5 1,2 0-1,-1 4 1,4-1-1,-1 0 2,-1 5-2,2-1 1,-2 5 0,0-3 0,-1 2-2,-1 1 2,1-2 0,-2 1 0,0-1-1,1 0 1,-1-3 0,-1 1 0,2-2-1,-2 0 1,1 2-1,-2-2 0,1 1 0,-3 1 0,3-2 0,-3 0 0,2 0 0,-2-1 0,2-4 1,1 3 0,-3-4 0,2-1 0,0 2-1,2-3 1,-3 3 0,3-1 0,-4 4 0,2-3 0,-3 4 0,2-2 0,-2 2-1,2 0 2,-2-1-2,1 1 1,1-2 0,0 2 0,3-5 0,-2 2 0,1-2 0,1-1 0,-2-3-1,1 0 1,-3-1 1,1-2-1,-2-2 0,-2 0 0,4 0 1,-5 1-2,4-2 1,-5 0-1,5-1 1,-6 2-1,5-3 1,-3 3-1,-3-2 1,4 0 0,-4 1 0,6-1 0,-6 2 0,6 1 0,-5-1 0,3 0 0,1 3 0,-2-1 0,2 1 0,-2-1 0,2 0 0,0 2 0,0-1 0,-1-1 0,2 1 0,-1-3 0,1 4 0,-2-2 0,2 4 0,0-2-1,-1 0 1,1-1 1,-2 1-1,1 1 0,0-2 0,-1-1 0,1-1 0,-3 1 0,3-4-1,-3 1 1,2-1 0,-2 0 0,2-1 0,-2 0 0,3 2 0,1 1 0,1 0 0,1 2 0,-1 0 2,0 0-2,-1 3 1,0-1-1,-2 0 2,0 2-1,0-3 0,-3 1 1,1 0-3,-1 2 3,1-3-3,-1 1 3,-1-2-2,-1 0 0,0-1 0,-2 0 0,0-3 0,0 1 0,-1-2 0,1 0 0,-2-2 0,1-1 0,-11-7 0,19 12 0,-19-12 0,19 12 0,-19-12 0,18 7 0,-18-7 0,17 4 0,-17-4 0,17 5 0,-17-5 0,16 2 0,-16-2 0,17 8 0,-17-8 0,19 13 0,-19-13 0,17 13 0,-17-13 0,18 14 0,-18-14 0,14 10 0,-14-10 0,11 10 0,-11-10 0,0 0 0,14 12 0,-14-12 0,0 0 0,0 0 0,11 10 0,-11-10 0,0 0 0,0 0 0,0 0 1,0 0-1,0 0 0,0 0 1,0 0-1,0 0 1,0 0 0,0 0 0,0 0 1,0 0-1,0 0 0,0 0 1,10-2-1,-10 2 0,0 0 0,16 1 0,-16-1-1,20 1 0,-8-1 1,0 0-1,4 0 1,1 1-1,0 1 0,4-1 1,0 2-1,2-1 0,-1 2 0,5 2 0,-4-3 0,5 3 1,-3-3-1,2 2 0,-2-3 0,3 2 0,-1-4 1,-1-1-1,1-1 1,0 0-1,-1 0 1,3 0-1,-2 0 0,3 1 1,0 0-1,0 1 0,4 0 0,-2 0 0,3-1 0,1 0 0,1-2 0,-1 0 0,0 0 1,0-3-1,-4 0 0,2 1 0,-5-2 0,1 3 0,-4-4 0,2 1 0,1-1 0,1 1 0,-1-1 1,1 1-1,0-1 1,-1-1-1,3 1 0,-1-2 0,-1 2 0,-1 1 0,5-1 0,-3 2 0,5 1 0,-1 0 0,2 2 0,-3-1 0,3 0 0,-2 1 0,0 0 0,-1-1 0,-2 1 0,0 1-1,0 0 1,-1 2 0,3 0 1,-1 2-1,0-1 0,1 1 1,1 0-1,1 1 1,1 1-1,1 1 1,2-2-1,-1 3 0,4-1 0,0 0 0,2 2 0,1 0 0,1 0 0,-1-1 0,2 0 1,-2-2-1,1 1 1,1-2 0,-2-1-1,2 1 1,0-2-1,0 0 1,2-1-1,-2-1 0,0 1 1,-3-2-1,-1 0 0,-1-4 0,-5 0 1,-1-1-1,-4-1 0,-1 1 1,-2-1-1,1 1 0,-2-1 1,0 3-1,1-1 1,1 1-1,0 0 0,0 2 0,4 2 0,0 0 0,5 2 0,-2 0 0,4 0 0,-1 2 0,0 0 0,1 0 0,-4 1 0,3-2 0,-8 0 0,3-1 0,-1 1 0,0-1 0,-2-1 0,2 0 0,0 0-1,-1-1 1,0-2 0,1 1 0,0 0 0,-2-2 0,4 1 0,-2-1 0,3 0 0,-1-1 1,2 0-1,-2 2 0,-1 0 0,0-1 0,-5 1 0,1 0 0,-4 2 0,0 0-1,0 1 1,-3 0 0,2 1 0,-1-1 0,1 2 0,0 1 0,1 0 0,1 1 0,0 0 0,2 3 0,0-1 0,0 1 0,5-2 0,-2 0 0,2 0 0,0 0 1,1-2-2,-1-1 1,-2-1 0,2 1 0,-3 0 0,0 0 0,-1-1 0,-1 1 0,1 1 0,-3-2 0,3 3 0,-2-1-1,0 1 1,-1-1 0,0 0 0,-1 0 1,-3-2-1,2 0 0,-3-1 0,-1 1 0,1-1 0,-2 0-1,4 1 1,-3 2 0,4 0 0,-2-1 0,2 2 0,-2 0 1,3 0-2,0 2 2,0-2-1,0 2 0,-1 0 0,1 1-1,1 0 1,0-2 0,2 4 0,3-6 1,-3 3-1,3-4 0,-1 2 0,2-4 0,1 2 1,1-2-1,1-1 0,1 0 0,4-2 0,-1 0 0,4-3 0,-1 1 0,0-2-1,-1 2 1,0-2 0,-1 2 0,0-1 1,-2 3-1,0-1 0,-1 1 0,0 1 1,0-2-1,2 2 0,0-2 1,-1 2-1,1-1 0,2 0 0,-1 2 0,1-1 0,1 2 0,-2 0 0,0 2 0,-2 2 0,-2-1 0,1-2 1,2 4-1,-2-3 0,-1 3 1,0-2-1,1 1 0,1-3 1,2 2-1,2 1 0,1-2 0,2 0 0,1 1 0,1-1 0,-2-1 0,-1-1 0,-1 0 0,-3-3 1,-3-2-1,-1 2 0,-1-5 0,-3 0 1,-1-2-1,1 2 0,-2-2 0,-2 1 0,1-2 0,1 0 0,-4 0-1,4 1 2,-1 0-1,0-2-1,2 2 1,-2-1 0,2 1 0,-3 1 0,1 1 0,-2 0 0,2 1 0,-3 1 0,0 2 0,2 1 0,1 1 0,0-1 0,-1 1 0,1 1 0,2 1 0,0-1 0,0 1 0,1 0 0,1 1 0,3 0 0,2 1 0,2 0 0,0-1 0,1 2 0,0-1 0,-1 2 0,-1-2 0,-2 1 0,-1-2 0,-1 1 0,2 0 0,-3-1 0,-1 1 0,0-1 0,-2 1 0,2 3 0,0-1 0,0 2 0,-1 1 0,5 0 0,-1 1 0,2 0 0,-1 0 0,1 0 0,0 0-1,0 1 1,-2 1 0,-3 0 0,0 0 0,1 0 0,0 0 0,-2-2-1,1 2 1,-2 0 0,0-1 0,1-1-1,-1-1 2,1 2-1,0-3 0,2 2 1,0-5-1,0 3 0,0-2 1,-1-1-1,0-3 0,-4 0 1,1-1-1,-3-1 0,-2-1 0,1 0 0,-1-2 0,-1-2 0,1 5-1,0-4 1,-1 3 0,0-2-1,1 2 1,-1-2 0,1 2-1,1-1 1,0 1 0,2 0 0,-1 1 0,5 1 0,-2 0 0,3 2 0,0 1 0,0 1 0,1 0 0,-3 3 0,2-3 0,-5 3-1,0-1 1,-2-3 0,0 0 0,-2-2 0,1 3 0,-2-2 0,1-1-1,1 0 1,-1-1 0,0 3 0,1-3 0,-3 1 0,1-3 0,-1 0 0,0 0 0,-1-2 0,-2 3 0,2-5 0,-3 2 0,1 0 0,-2 1 0,-4 2 0,0-3 0,-4 4 0,1-3 0,-13 4 0,16-3 0,-16 3 0,0 0 0,11-5 0,-11 5-1,0 0 1,0 0 0,0 0 0,0 0 0,0 0-1,-10 3 1,10-3 0,-10 2 0,10-2 0,0 0 0,-13 3 0,13-3 1,-11 0-1,11 0 0,-11 1 0,11-1 0,-12 0-1,12 0 2,-10 0-1,10 0 0,0 0 0,0 0 0,-11-1 0,11 1 0,0 0 0,0 0 0,0 0 0,0 0 0,0 0 0,0 0 1,0 0-1,0 0 0,0 0 0,0 0 1,0 0-1,0 0 0,0 0 0,-1-10 0,1 10 0,0 0 0,5-12 1,-5 12-1,7-16 0,-3 6 0,2-2 0,0 0 0,1-3 0,0 0 0,0-3 0,0 0 0,0-4 0,1-3 0,-5-3 0,3-3-1,-1-3 0,-2-1 1,2-1-1,0-4 0,-1 0 0,0 2 1,3-1-1,0 1 1,1-1 1,0 0-1,1-1 0,-2 4 0,2-4 0,-1 3 0,1-2 1,0-2-1,-2 0 0,0-1 2,-2-1-3,2-1 3,0 0-3,1-1 3,-1 2-3,0 0 2,3 3-1,-1-1 0,0 1 0,0 1 0,2 1 1,-2 1-1,0 1 0,1 2 0,0 1 1,1 2-1,1 3 0,0-1 0,3 2 0,1-3-1,-2 3 2,2-3-2,-1 0 2,2 0-1,-4 1 1,4 2-1,-2 0 1,-1 3 0,2-1-1,-1 3 2,0 0-2,1-1 0,-1-1 0,-1-3 0,2 1 0,-2-3 0,1 0 1,-1-2-1,1 0 0,-1 1 0,0-2 0,-1 3 0,0-4 0,-4 0 1,1-5-1,-2 0 0,-1-2 0,-2-1 1,-2-3-1,0 0 1,-2-2-1,1 1 0,-3 1 0,0-1 0,-1 0 1,-1 0-1,0 0 1,-1 3-1,1-1 0,-1 4 1,1 1-1,1 2 0,-1 4 1,2 1-2,0 1 1,1 0 0,0 2-1,1-1 1,1 2-1,2-2 1,-2 0 0,3-1 0,1 2 1,-1-2-1,1 3 0,1-3 0,-1 1 1,2 0-1,-1 0 0,0-2 0,-2 0 0,2 1 0,-1-1 1,0 3-1,0-1 0,-1 2 0,-1 0 1,0 3-1,-1-2 0,0 1 0,1-1-1,-1-1 1,0 2-1,-1 0 1,2 2-1,-1 1 0,0 3 0,-2 2 0,-1 3 1,-1 1-1,1 3 1,0 10-1,-2-16 0,2 16 1,0 0-1,0 0 1,0 0 0,0 0-1,-9 15 1,7-2 0,-2 8 0,1 0 0,-2 5 1,1 2-1,-2 3 0,0 0 0,-1 4 1,0 0-1,1-2 0,-2 4 0,1 0-1,-2 0 1,1 4 0,-2 2 0,1 2-1,0 1 2,-1 1-2,0 1 1,1 1 1,0 2-1,1-4 0,0 2 0,0-1 0,1 0 0,-1 2 1,1 2-2,-2 2 1,3 3 0,-4 1-1,2 0 1,-2 3 0,-1-2 0,0 3 0,-2 1-1,-3-6 1,1 0 0,-3-2 0,1 0-1,-2 1 1,-1 0-1,0-2 1,-2 1 0,1-2-1,-1-1 2,1-4-1,0 0 0,0-1-1,4 0 1,-1-6-1,1 0 1,1-1-1,-1 0 1,0 0-1,-2 0 1,1-4 0,-2 3 0,0 1-1,-1 2 1,0 2 0,1 1 0,2 0-1,1-2 1,-1 2 0,2-4 0,1-3 1,0-1-1,0-2 0,1 1-1,-2-2 1,1-2-1,0 0 2,-1-1-3,0-2 2,1 0-2,0-5 2,0-2 0,0 0 0,1-1 0,1-3 0,-1 2 0,3-1-1,-1 1 2,0 1-2,1 1 1,1 0 0,-1 2 0,2 2 0,2-3 0,0 1 0,0 0 0,1-3 0,2-2 0,0 0 0,1-3 0,0-1 0,1 1 0,1-2 2,1 1-2,1 0 1,0-2 1,0-1 0,1 0 0,-2 0-1,0-12-1,4 20 0,-4-20 1,5 15-1,-5-15-1,6 11 1,-6-11-1,0 0 1,10 12 0,-10-12 0,6 10 0,-6-10 0,5 14 0,-5-14 0,7 19 0,-7-19 0,8 18 0,-8-18 0,9 17 0,-9-17 0,15 11 0,-15-11 0,16 4 0,-16-4 0,20-1 0,-9-2 1,1-1-1,2 0 0,-1-2 0,-1 1 0,2-4 0,-1 2 0,1-2 1,-2 1-2,0-4 1,0 0 0,-3-2 0,0-4 0,-3 1-1,1-4 0,-6-1 0,2-1 0,-5-1 1,0 0-2,-1 0 2,0 0-1,1-2 1,0 1 1,2-3-1,1 2 0,1-1 0,3-3 1,2 1-1,2-1 1,1 0-1,3-2 0,2 2 1,0-3-1,5-3 1,-5 4-1,5-4 0,-3-1 0,3 0 2,-2-1-3,1 1 3,-1-2-3,1 0 3,1-4-3,-3-2 3,0-1-2,1-1 0,-2-3 1,-1-2-1,0-2 0,-1 0 0,1 0 1,-1-3-2,0 3 2,-4-4-1,3 1 1,1-3-1,-1-3 1,-1-2-1,0-3 1,0 1 0,-2-1 0,0-4 0,0-1-1,-2 1 1,-1 1-1,-3 2 1,2 2-1,0 1 1,-1 0-1,2 4 0,-3 0 0,2 4 0,0-1 1,0 1-1,-1 2-1,1 3 1,0 0 0,1 2 0,0 1-1,0 1 1,1-1 0,0 2 0,-1-1 1,0-2-1,0 2 0,-2 0 0,-2 1 0,-1 3-1,1 2 1,-5 1-1,1 7 0,-2 0-3,2 10-2,-7-1-11,2 4-13,5 9 0,-1-3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5:01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15848 10157 27,'0'0'29,"0"0"1,0 0 1,-4-10-24,4 10-2,0 0-2,0 0 0,11 6 0,-11-6-1,8 13 0,-8-13-1,10 15 0,-10-15 0,11 16 0,-11-16 0,7 11 1,-7-11 0,0 0 0,0 0 1,0 0 0,12-19-1,-10 3 0,0 1 1,-2-5-1,1 2 1,-4-2-2,1 5 1,-3 4-1,5 11-1,-17-13 1,5 12-1,-3 6 0,-5 3 0,-3 3 0,-6 5 0,-4 4-1,-4 4 1,0 3 1,1-1 1,0 4-1,6-2-1,7-3 1,5-4-1,7-2 2,7-4-2,4-5 0,0-10-1,13 9 1,0-8 0,1-1 1,3-1-1,4 0 0,4-1 0,1 0 1,3 30 0,5-27-6,8 7-2,-4-2-1,7 8 1,-3 0 1,3 8-1,-6 0 0,4-17-1,-9 29 6,-3 5 2,-7 5 0,-4 4 0,-7 2 0,-8-1 0,-6 0 1,-7-4-1,-7-5 1,-13-5-1,-4-6 2,-12-11-2,-5-5 1,-6-9 1,-4-5-1,-5-7 0,1-3 0,4-4-1,6-1 0,8-2 0,8 1 0,9 4-2,5-2-2,12 7 0,3-6-2,8 14-2,5-17-3,-86 1-16,104 6-2,-2-9 2</inkml:trace>
  <inkml:trace contextRef="#ctx0" brushRef="#br0" timeOffset="615.0348">16486 10240 45,'-5'13'31,"3"7"1,-2-3-2,-2 2-27,5 49-58,-13-37 50,18 21-2,-14-14 0,13 22 0,-13-15 1,17 19-1,-15-19 1,18-28 55,-3 22-50,4-7 2,4-6 0,7-10-1,8-6 1,5-11 0,6-7-1,7-8 1,3-7 0,2-13 1,4-1 0,-9-9 1,1-2-2,-11-5 2,-3 2 0,-16-5 0,-4 6 0,-17-1-3,-7 5 1,-11 6-2,-8 4 1,-6 9-3,-7 2-1,4 11-2,-7 0-3,13 13-8,3 3-8,-1-4-1</inkml:trace>
  <inkml:trace contextRef="#ctx0" brushRef="#br0" timeOffset="1049.0598">17172 9754 24,'13'-1'32,"-13"1"1,-3 26-1,8 0-18,-9 1-6,14 29-7,-1 10-5,4 5 1,3 9-3,-2 0 0,6 4 0,-4-5 0,1-1 0,-5-24 4,-4-7 2,-2-9-2,-1-6 0,-2-7-2,3-2-4,-9-13-6,3-10-12,7 14-3</inkml:trace>
  <inkml:trace contextRef="#ctx0" brushRef="#br0" timeOffset="6115.3496">18349 9459 7,'0'0'23,"0"0"0,-5-10-5,5 10-14,0 0-2,0 0-2,-16 2 0,16-2 0,-16 6 0,16-6 1,-18 11 0,18-11 0,-11 18 1,8-4 1,3 2 0,6 8 0,2 3 1,5 8-1,1 3 1,7 10-1,-3 2 0,6 8 0,-4 0 0,5 2 0,-6 0 0,5 1-1,-2 0 1,0 1-2,0-2 0,0 0-1,1 0 0,-2-1 0,-2-2 0,-1-2 1,-6-9 0,2-5 1,-5-8 0,-1-6 1,-6-11 0,3-3 1,-5-13-2,0 0 0,-4-10-1,-1-3-1,0-1-2,-5-2 0,3-1-1,-4-5-1,0 3 1,-1-3 0,1 3 1,-3-4 0,0-3 2,1 1 0,-4-4 1,-1-2 0,-2 0 0,0 1 0,-2 1-1,-2 3 0,1 4 0,-3 3-1,2 7 1,1 6-1,0 8 1,-4 4-1,4 7 1,0 3 0,0 7 0,1 4 0,1 6 0,0 4 1,2 2-1,4 4 1,0 0 0,6 1 1,3 1-2,5-1 2,3-3-2,8 0 1,4-7-1,6-2 2,5-6-2,6-4 1,6-7 0,5-4 0,-1-5 0,6-5-1,-2-3-1,0-4-1,1 1-5,-7-10-5,1 5-7,-6 0-12,-4-5 1,1 3 0</inkml:trace>
  <inkml:trace contextRef="#ctx0" brushRef="#br0" timeOffset="6873.3931">19071 10168 44,'1'21'31,"-6"-6"2,6 7-2,-7 2-29,3-1-3,1 3 0,0 4-1,1 3 0,5 4 1,2 5 0,1-1 1,5 2 1,6-2 0,4 2 0,2-5 0,4-6 1,1-7-2,4-8 1,2-11 0,3-9-1,-4-11 0,3-10 0,0-9 0,-1-8 0,1-7-1,-2-9 1,-3-1 0,-3-3-1,-3 2-1,-8 0 1,-3 5 0,-7 3 0,-6 9-1,-8 7 0,-4 11 0,-3 3 0,-1 9 1,-4 6 1,1 8 0,1 6 1,-2 4-1,6 8 2,0 4 1,6 7 1,0 7-1,5 7-1,4 3 1,4 5-2,3 1 2,3 5-2,3-3-1,1-2-1,3-4 0,2-5 1,0-5-2,-2-7-1,1-3-3,-8-14-7,5-2-18,-2-2 0,-16-12 0</inkml:trace>
  <inkml:trace contextRef="#ctx0" brushRef="#br0" timeOffset="7662.4376">20676 9877 18,'17'0'28,"-17"0"0,0 0 0,0 0-23,-23 4-4,-3 1-2,-9 4 1,-5 0-1,-6 5 1,-4 0 0,-2 3 0,0 0 1,2 1 0,4-1 1,3 2-1,5 0 1,5-3 0,9 2 0,3-4 1,9 1-1,3-5 0,9 1-1,0-11 1,19 18-1,-2-12 1,8 2-1,2-1 2,6 2-2,2-1 2,3 2-2,0 1 1,1 2 0,0 0 0,-1 2 0,-3 5-2,1 2 1,-5 0-1,-2 2 1,-4 0-1,0 4 0,-8-1 0,2 2 0,-7-2 1,-1 3 0,-6-3-1,0 3 2,-6 1-1,-4 3 0,-6-1 1,-7 1 1,-7-5-1,-4-1 0,-9-2 0,-6-4-1,-7-5-1,-7-9-2,1 0-4,-9-14-5,15 6-8,-7-12-15,11-7 0,7-5 0</inkml:trace>
  <inkml:trace contextRef="#ctx0" brushRef="#br0" timeOffset="8983.5138">17764 10231 8,'0'0'19,"1"-19"0,-1 19-19,-2-11-2,2 11-1,0 0 1,0-11 3,0 11 1,0 0 2,8-13 2,-8 13 1,9-13 3,-9 13 0,12-15 2,-12 15-5,11-15 0,-11 15-1,7-13-2,-7 13-1,0 0-2,5-11 0,-5 11-1,0 0 0,0 0-1,4 10 1,-4-10 0,7 18 2,-1-1-1,1 3 1,1 7-1,2 2 2,0 5-1,-1 1 1,3 4-1,-3-2 0,1 3 0,-4-4-1,1-2 1,-3-3-2,0-1 1,-3-4-1,2-3 1,-1-2-1,2-4 0,-1-3 0,2-2 0,2-2-1,-7-10-1,11 13-3,-11-13-5,11 1-12,-11-1-9,10-5 1,-10 5-1</inkml:trace>
  <inkml:trace contextRef="#ctx0" brushRef="#br0" timeOffset="9411.5383">17773 9455 67,'-11'26'33,"2"8"-18,-2-16-15,11-18-35,-13 6 0,12-20-1</inkml:trace>
  <inkml:trace contextRef="#ctx0" brushRef="#br0" timeOffset="18871.0791">16502 10272 4,'0'0'4,"0"0"-2,0 0-2,0 0 0,0 0 0,14-1 0,-14 1-1,0 0 1,16 0 2,-16 0-1,12 1 1,-12-1-1,12-1-1,-12 1-1,10 0 1,-10 0-1,0 0-1,12-1 2,-12 1-1,0 0 1,11-1 1,-11 1-1,0 0 2,13-4-2,-13 4 1,10-4-1,-10 4 0,12-5 0,-12 5 0,14-6 0,-14 6 0,16-9 0,-16 9 1,16-13-1,-16 13 1,14-12-1,-14 12 0,13-14 0,-13 14 0,9-10 0,-9 10-1,11-9 1,-11 9 0,0 0-1,14-12 1,-14 12 0,0 0-1,10-9 1,-10 9 0,0 0-1,0 0 0,0 0 1,9-11 0,-9 11 0,0 0 1,0 0 1,0 0 0,11-4-1,-11 4 1,0 0 0,0 0-1,15-9 0,-15 9 0,11-5-2,-11 5 0,13-5-1,-13 5-2,14-3-3,-14 3-1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5:59.43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20597 7414 1,'-1'-17'3,"1"17"-2,-3-17 1,3 17-2,-6-16 0,6 16 0,-8-17 1,8 17 0,-7-15-1,7 15 1,-6-11 0,6 11 0,0 0 0,6 16 0,0 3-1,6 5 1,2 7-1,5 7 1,2 10-1,4 1 0,2 8 0,-2-1 0,5 3 0,-3-2-1,3-1 1,-3-2 1,-1-2-1,-2-3 1,-1-7 0,-4-5 1,-2-5 0,-3-3-1,-6-6 1,-4-4-1,-4-19 1,-3 11-1,3-11 0,-24-16 0,3-5-1,-6-7 2,-5-8-1,-4-8 0,-7-7 0,-2-5 0,-5-8-1,-1 1 1,-4-1 0,2 3-1,0 3 0,0 7 1,3 6-1,3 11 0,5 10 0,3 9 0,10 7 0,3 8 0,6 8 0,5 6 0,8 8 0,4 10 1,7 12-2,9 7 1,5 12 0,8 6 0,5 16 0,9 6-2,2 12 2,7 6-1,0 2 0,2 4 0,-3 0-1,1 2 1,-1-10-1,-8-7 2,-5-13-1,-6-12 1,-8-17-2,-11-11 1,-4-17 1,-10-13 0,-8-10 0,-6-14 0,-8-8 1,-5-8-1,-4-8 0,-6-11-1,-5-6 3,-8-9-2,-5-5 2,-9-8-2,-3-2 2,-2-6-2,-3 0 2,-2 5 0,5 5-2,4 3 0,3 11 1,10 9-1,4 10 0,8 12 0,6 11 1,5 9-2,7 10 2,4 13-1,11 10-1,4 12 1,10 14 0,6 11 0,6 13-1,9 10 1,8 9-2,6 10 2,3 7-2,6 5 1,-1-1 0,2-2 1,-1-2 0,-4-7-1,-5-10 1,-10-14-1,-5-19 1,-12-14-1,-10-19 2,-9-14-2,-11-20 1,-7-12 0,-10-15 0,-6-9 0,-8-8 0,-4-9 2,-7-5-2,-5-5 1,-3-3-1,-6-3 2,-2 0-2,2 5 1,0 0-1,0 4 1,2 2-1,5 4-1,1 2 2,1 2-1,3 4 2,-2 3-2,2 6 2,1 4-2,3 8 1,4 9 0,4 7 1,9 13-2,3 7-1,11 11 1,5 13-1,8 11 2,5 11-1,9 11 2,5 12-2,5 10 2,6 6 0,2 3 0,3-2-1,0 0 0,-2-7 0,-3-8-1,-3-14 0,-5-11-1,-4-11 1,-4-9-1,-5-12 0,-3-10 1,-5-13 0,-1-7 0,-6-10 0,-5-12 0,-7-10 1,-3-10-1,-8-11 0,-8-10 1,-5-4-1,-9-6 0,-2 0 0,-3 4 1,3 6-2,0 9 2,4 11-1,7 12 0,6 11 0,9 15 0,8 11 1,6 13-1,8 14 0,4 12 1,7 14-1,2 10 1,7 9-1,2 10 0,4 6 0,4 3-1,-2 1 1,2-2-1,-4-6 1,-4-4-1,-2-10 1,-4-9 0,-4-12 0,-7-10 0,-3-15-1,-7-12 1,-2-15 0,-8-13-1,-6-11 1,-10-13 0,-4-6-1,-7-7 1,-3-3 0,-1 2 0,0 2 0,0 8 0,5 7 1,8 10-1,4 7 0,6 9 1,4 9-1,3 7 2,3 7-1,7 7 1,3 7 0,2 8 1,3 10-1,4 7 1,4 8-1,2 1 0,-1 2 0,1-4-1,-3-5 0,-4-10-1,-6-18 1,-5-14-1,-8-16 0,-3-11 0,-6-14-2,-6-6 1,1-1-5,-2 4-11,-2 3-6,16 21 0</inkml:trace>
  <inkml:trace contextRef="#ctx0" brushRef="#br0" timeOffset="2388.1365">12310 10285 12,'7'38'7,"-4"0"-1,-1-5-1,-2-5 1,-6-6-2,-1-8-3,-5-13 3,-5-11-2,-7-11 1,-11-13-1,-8-11 0,-14-10-1,-6-9-1,-12-10 0,-5-5 0,-6 1-1,-5 3 0,0 3 1,4 9 0,2 11-1,10 11 1,5 13 0,10 12-1,8 12 2,9 11-1,13 13 1,8 10 0,13 14 1,9 16 0,10 12 0,11 13 2,6 4 0,2 4-1,1-1 0,-5-7 0,-7-9-1,-11-18 0,-12-16-1,-17-22-1,-9-16 0,-12-18 1,-9-17-2,-8-19 0,-7-18 0,-8-17 0,-5-10 0,-5-8 0,-6-6 0,0-3-1,-1 4 3,2 6-1,4 12 1,7 18-2,10 11 1,10 19-1,8 13 2,11 20-1,9 16 1,13 18 0,7 18 0,10 17 0,8 17-1,3 18 1,9 14-1,2 10 2,1 7-1,-4 0 2,-3-7-3,-10-15 1,-5-16 1,-13-27 0,-9-19-1,-14-29-1,-10-22 0,-11-27 0,-7-18-1,-5-22-1,-9-18 1,-7-16-1,-7-9 1,-10-8-2,-7-5 2,-4 0-1,-7 2 3,0 10-2,0 16 2,7 17-1,4 13 0,18 17 1,10 20-2,13 17 1,12 20 0,11 16 1,10 13-1,9 17 1,10 13 0,8 11 1,7 7 0,4 12-1,5 6-2,2-1 2,-3-5-2,-6-7 2,-6-13-3,-8-15 2,-7-19-3,-12-24 3,-8-21 0,-11-24 0,-7-15 0,-8-24 0,-8-13 2,-11-19-1,-6-8 0,-9-5-1,-5-4 1,-3 2 0,-1 4 1,1 8 0,5 11-1,8 21 1,12 14-2,10 19 1,15 16 0,9 17-1,13 15 0,14 15 0,11 12 0,12 15-1,7 12 0,12 11 0,6 11 1,11 10-2,5 4 1,3-3 0,-2-3-1,-4-13 2,-5-13 0,-7-12 0,-9-17-1,-18-34 1,0 0 0,-25-25 0,-4-20-1,-13-13 1,-8-14 0,-15-12 0,-10-12 0,-5-4 2,-6-4-1,-4 0 1,-1 5-1,1 6 1,6 6-1,7 10 1,11 12-1,7 11-1,13 13 0,9 8 1,8 14-2,8 5 1,2 7 0,7 4 0,-2 3 0,2 3 0,0 2-1,-1 3 1,2 0 0,-1 4 0,2 1 0,-1 3 0,1-1 0,4 3 0,-1-5 0,2 2 1,0-2-1,1-3 0,4-10 0,-6 17 0,6-17 0,0 0-1,-16 5 2,16-5-1,-23-17 0,5 0 0,-5-6 0,-5-7 1,-9-8 0,-7-10-1,-6-2 1,-4-2-1,-3-1 1,0 3-1,2 3 1,5 8-1,8 9 1,11 10-1,8 10 0,10 10 0,12 11 1,10 8-1,11 10 1,6 7-1,10 8 0,5 4-1,3-4-4,0-1-14,-6-4-8,-19-24 1,-2-9-2</inkml:trace>
  <inkml:trace contextRef="#ctx0" brushRef="#br0" timeOffset="34571.9772">10238 10965 19,'14'-4'22,"-14"4"1,0 0-9,0 0-10,0 0 1,0 0 0,-15-3 0,15 3 0,0 0 1,0 0 0,-13 3-1,13-3-1,0 0-1,0 0-1,0 0 0,0 0 0,0 0-2,0 0 1,0 0 0,-12 3-1,12-3 0,0 0 1,0 0 0,-9 11-1,9-11 1,0 0 0,0 0-1,0 0 1,-7 10-1,7-10 1,0 0-1,0 0 1,0 0-1,0 0 1,-6 10-1,6-10 0,0 0 1,0 0-1,0 0 0,-3 11 0,3-11 0,0 0 0,0 0 1,0 0-1,0 0 1,3 11-1,-3-11 0,0 0 1,0 0-1,0 14 0,0-14 0,1 13 0,-1-13 0,0 16 0,0-16 0,-3 18 0,3-18 0,-4 16 1,4-16-1,-5 13 0,5-13 1,0 0-1,-6 10 0,6-10 0,0 0 1,0 0 0,0 0-1,0 0 1,0 0 0,0 0 0,-3-14 0,3 14-1,0-22 1,0 7-1,2-3 0,-2-1 1,-2-2-1,2-1 0,-2 0 0,0 0 0,-3 0 0,-2 2 0,0 1 0,-2 1 0,0 2 0,-4 3 0,-1 2-1,-4 6 1,-3 4 0,-6 4 0,-1 4-1,-3 6 1,0 4-1,-2 2 1,3 5 0,1 1 0,4 1 0,3 1-1,2 1 1,3-2 0,3 1-1,3-3 1,4 0 0,4-2-1,2-1 1,3-2 0,5 1-1,3-2 1,3 2 0,2-2 0,1-1 0,2-1 1,3-2-1,0 1 0,1-4 0,1-2 0,1-1 1,-1-2-1,3 2 0,-1 0 0,0 2-1,-2-2 2,0 4-1,-3 1-1,-1 2 1,0 3 0,-3 2 1,-1 2-1,-2 1 0,-2 2 0,-1 2 0,-2 1 0,-5 0 1,-3 1-1,-3 1 1,-7 1-2,-5-1 2,-8-2-2,-8-1 2,-8-3-2,-8-5 1,-5-1-1,-6-8 2,-1-4-1,1-6 0,1-5 0,6-5 0,3-6 0,12-5 0,8-2 1,7-1-1,6-1 1,6 4-2,3 0 1,6 8-3,5 2-1,-5 11-5,0 0-12,0 0-10,16 3-2,-16-3 3</inkml:trace>
  <inkml:trace contextRef="#ctx0" brushRef="#br0" timeOffset="35120.0086">10582 10935 27,'0'0'24,"10"-18"1,-10 18-9,0 0-12,0 0-2,0 0-1,0 0 1,-7 23-1,4-3 1,-2 6 0,-2 4 0,2 9 1,-3 5 1,1 10 0,-3 6-1,1 9 1,-7 2-1,5 4 0,-3 2-1,4-2-1,-2-5 0,3-4-2,2-12 1,2-9-1,2-9 1,2-8-1,1-10 1,0-8-1,0-10-1,0 0-4,0 0-7,1-13-11,-1-2-6,0 0 0</inkml:trace>
  <inkml:trace contextRef="#ctx0" brushRef="#br0" timeOffset="35841.0498">10839 11335 14,'14'-3'21,"-14"3"0,0 0-12,11-2-3,-11 2-2,0 20-1,-2-2-1,1 0 1,-3 6 1,2 4-2,-3 2 1,3 3 0,-2 2 0,2 5 1,-3 0 0,5 5-2,-4-7 2,5 2-2,-1-7 1,7 0-2,1-7 0,7 0-1,3-11 1,5-5 1,6-7-1,3-4 0,3-7 0,1-6 1,0-7-1,0-6 1,-3-6-2,1-4 2,-5-4-2,-2-3 2,-3-2-2,-3-1 1,-4-1-1,-1 4 0,-3 2 1,-2 5-2,-5 6 2,0 7-2,-5 4 1,-1 9 0,0 11-1,0 0 1,0 0-1,-16 11 1,10 4 0,-2 5 0,1 7 0,-1 5 1,2 5 0,1 3 1,-2 4-1,4 2 0,2 0 0,5 0-1,2-3 0,0-5 0,3-6-1,0-5-1,1-5-3,-4-10-6,-6-12-18,10 7-1,-10-7 0,0-19 1</inkml:trace>
  <inkml:trace contextRef="#ctx0" brushRef="#br0" timeOffset="37742.1586">12171 11260 35,'0'0'27,"0"0"1,-17 0-1,-2 4-24,-6 3-2,-7 4-2,-6 2 1,-2 0 0,-4 3-1,2 0 1,-1 0 0,4 3-1,4-2 1,7 0 0,5 1-1,7 0 1,4-3 0,9-1 0,6-3 0,-3-11 0,24 18 0,-2-11 1,5-2 0,6-1-1,4-2 1,0-1 0,6 3 0,-2-4 0,2 3 0,-1 1 0,-1 0 1,-2 2-1,-2 3 0,-5 2 0,-2 1 0,-5 3 0,-3 3 0,-6 1 0,-3 4 1,-4 3-1,-10 2 0,0 0 0,-8 2 0,-6-1 0,-5 0-1,-7-5 2,-6-2-2,-8-6 1,0-3 0,-11-8-1,0-5 0,0-4 0,-1-8-1,4-4 1,1-5 1,10-2-2,3-2 2,10 2-2,5-1 2,6 4-2,7 3 2,3 4-1,4 13-1,0-13 0,0 13 1,0 0-1,16-1 1,-16 1 0,17 11 0,-6-3 0,2 1 0,3 4 0,-2 2-1,5 3 1,1 2-1,2 2 1,4 0-1,4-2 1,3 0-1,3-6 1,8-5 1,0-7-1,6-6 0,3-8 1,1-9-1,4-7 0,-1-7 1,1-5-1,0-8 1,-2-6-1,-4-4 0,-2-4 0,-3 0 1,-8-2-1,-8 2 0,-6 2 0,-7 3 0,-7 5 1,-5 4-2,-7 9 1,-4 7 0,-2 7-1,-1 5 1,-1 8-1,9 12 1,-17 2 0,8 8 0,4 11 1,-2 6-1,-1 9 0,2 9 0,0 8 0,3 8 1,-1 7-1,3 5-1,-1 0 2,3-1-1,2 0 1,-2-4-1,-1-7 1,2-8-1,-4-9 1,4-8-1,-4-11 2,2-4-2,-4-11 1,4-10 1,0 0-1,-1-10 0,1-5 0,-3-5-1,6-5 1,0-3-1,2-3 0,3-5 1,5 0-1,2-3 0,2-1 0,6-2 1,0 1-1,3 0-1,0 2 1,2 3 0,0 4 0,0 6-1,-2 4 1,0 6 0,-4 5 0,-1 5 0,-4 5 0,-2 7 1,-2 3-1,-3 7 0,-3 7 0,-1 6 1,-3 6-1,-1 5 0,-3 8 0,-3 0 1,2 5 0,-3 1-1,1-3 0,-1 1 0,3-5 1,2-3-1,1-7 1,3-5-1,0-8 0,2-4 0,0-5-1,-6-15-3,8 15-9,-8-15-19,0 0-1,-17-14 1,8 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1.58169E-7" units="1/dev"/>
        </inkml:channelProperties>
      </inkml:inkSource>
      <inkml:timestamp xml:id="ts0" timeString="2012-06-20T01:37:22.98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14022 10506 2,'22'-9'6,"-11"4"-2,3 1 1,-4-1-1,2 3-1,-12 2 0,15-7-1,-15 7 0,0 0-1,3-10-1,-3 10 0,-13-3 0,2 3-1,-3 4 1,-2 3 0,-1 1 0,-1 4 0,2 5 1,-1 1 0,6 3 0,2 4 1,4-1 0,5 3-1,2-2 1,5 1 0,2-3 0,3-2 0,3-7 0,2-2-1,1-6 0,3-7 0,0-6 0,2-6 0,-2-3 0,1-8 0,-5-3-1,-3-5 1,-5 1-1,-4-5 0,-6 4-1,-6-3 1,-3 3 0,-6 2-1,0 3 1,-5 7 0,3 2-1,-4 7 1,3 3-1,-2 8 1,4 7 1,1 4-1,1 6 1,2 4 0,4 6 1,0 2-1,4 2 1,2-3-1,3 1 1,1-2-1,3-4 0,1-2 0,2-8 0,-7-13 1,15 17-1,-5-16 0,-10-1-1,20-11 1,-10 0-1,1-4 1,-2-1-1,-2-4-1,-3-2 1,-1 0 0,-2 2 0,-5 0-1,0 3 1,-4 2-1,0 4 0,-4 4 1,0 5-1,0 4 1,-1 4 0,0 5 0,2 1 0,-1 3 1,3 2-1,2 0 1,1 2 0,4 1 0,1-2 0,2-2 0,1-1 0,0-2 0,-2-13 0,12 16 0,-12-16 0,15-3 0,-15 3-1,17-22 1,-7 6-1,-2-4 0,-1-1 0,-3-2 0,-1 0 0,-5 1-1,-1 4 1,-3 1-1,-3 5 1,-3 3-1,-3 3 1,0 5 0,-2 4-1,1 5 1,-3 3 0,5 4 1,-1 1-1,6 4 1,2 0 0,5 2-1,4 0 1,3 0 0,6-1 1,0-4-2,5-1 1,-1-5 0,3-3-1,0-7 1,1-2-1,-1-9 1,-3-1-1,-1-3 0,-3-4 0,-1-2-1,-3 0 1,-4 0 0,-2 0 0,-2 4-1,-4 0 1,1 2-1,4 14 1,-15-14 0,15 14-1,-20 0 1,10 6 0,-1 4 0,2 3 0,-2 3 0,5 3 1,0-1-1,2 3 1,3 0-1,1-2 1,4-2-1,0-2 1,4-3 0,-8-12 0,21 11-1,-8-13 1,1-6-1,0-5 1,-2-4-1,-1-5 0,-3-2-1,-3-3 1,-5 2 0,-5 1-1,-2 3 0,-3 3 0,-3 4 1,-1 6-1,0 3 1,1 5 0,-1 5-1,3 2 1,0 3 0,3 4 1,3 1-1,1 2 0,3 2 1,2-2-1,3-1 0,1 0 1,2-3-1,1-3-1,-8-10-1,17 3-4,-17-3-5,9-19-9,-14-6-4,3 1 0</inkml:trace>
  <inkml:trace contextRef="#ctx0" brushRef="#br0" timeOffset="1122.0635">13991 10420 7,'0'0'7,"-11"10"0,11-10 1,0 0 1,0 0-1,0 0-1,0 0 0,0 0-1,0 0-1,0 0-1,0-17-2,2 5 0,-1-1 0,2-4 0,-3-2 1,3-3 0,-3-5-1,0-1 0,-2-7 0,1-3 0,-2-7-1,-1-6 1,-3-6-2,0-6 1,-3-5 1,-3-6-2,-1-4 1,-4-4 1,-3-3-2,-1-4 2,-2 0-1,-2-2 0,0 0-1,-1 0 2,-1 1 1,0 1-3,2 4 2,-2 1-1,0 5 1,0 2-2,3 3 3,-2 7-2,3 6 0,1 8-1,2 6 1,1 11 0,5 7 0,2 10-1,3 4 1,10 15 0,-12-12 0,12 12-1,0 0 1,0 0 0,0 0 0,0 0-1,0 0-1,0 0-2,0 0-4,3 12-16,-3-12-6,0 0 1,6-20-1</inkml:trace>
  <inkml:trace contextRef="#ctx0" brushRef="#br0" timeOffset="6104.3491">12274 5799 2,'-13'-1'21,"13"1"-1,-13 7 0,13-7-18,0 0-2,-16 3 0,16-3 1,-15 3 0,15-3 2,-10 1 1,10-1 0,0 0 1,0 0 0,0 0 0,0 0-1,9-16-1,-9 16-1,14-13-1,-14 13 1,16-18 0,-16 18 0,14-20 0,-14 20 0,12-21 0,-9 10 0,-2-2-1,-1-1-1,-4-2 1,-3-1-1,-5-3 0,-4-3 1,-5-1 0,-5 0-1,-5-2 1,-6 3-1,-3 2 0,-3 4 0,-1 2 0,1 7 0,1 3 0,3 4 0,2 7 0,6 4 1,3 7-1,4 2 0,4 8 0,5 3 1,4 3-1,9 3 1,3-2-1,6 1 1,4-5-1,4-3 1,0-7 0,1-4 1,-2-6-1,-4-5 0,-10-5 0,14 0 0,-14 0 0,-1-13-1,-5 2 0,-2-1 0,-5-3 0,-5-2 0,-7 0 0,-2 0-1,-6-2 1,-5 2 0,-4 1 0,-4 2-1,-3 3 1,0 1 0,0 6-1,-2 3 1,3 5 0,3 4 0,6 5 0,5 4 0,6 3 0,6 3 0,9 3 1,6 3 0,7 2 0,8 3-1,6-1 1,6 1-1,8-1 1,5 1-1,0-3 1,3-2-2,0-6 1,-3-5 0,-5-3 0,-3-5 0,-7-1-1,-4-7-1,-1 1-2,-13-3-5,13-7-11,-13 7-10,4-12 1,-4 12 0</inkml:trace>
  <inkml:trace contextRef="#ctx0" brushRef="#br0" timeOffset="8742.5">12134 6228 14,'0'0'11,"0"0"0,7-11-1,-7 11 0,0 0-3,0 0-2,0 0-2,8-11 0,-8 11-1,0 0 0,0 0 0,0 0-1,0 0 0,-15 4 2,15-4-1,-19 12 0,7 0 0,-7-1 0,-3 6 0,-7-1-1,0 2 1,-6-2-1,1 4 0,-3-4-1,3 1 1,2-2-1,5 2 0,4-5 1,7 2 0,3-1 0,6 1 0,5-3 0,5 3 0,5-3 1,5 2-1,4-1 1,4-2-2,6 3 2,2-3-1,6 0 0,0-1 0,2-1 1,1-3-1,-1 1-1,0-2 0,-3-3 1,2-2-1,-3-3 0,2 1-1,0-3 1,0 1 0,-2-2-1,-1 2 1,-4-2-1,-4 2 0,-4 2 0,-5 0 2,-15 3-2,16-2 1,-16 2 1,0 0-1,0 0 1,0 0-1,-15 8 1,4-3-1,-5 4 0,-2-1 1,-2 4-1,-3-2 1,0 4-1,0 2 1,-2 0-1,5 1 0,1-2 0,3 3 0,4-1 0,4 1 1,3-3-1,5-1 1,4 1 0,4-3 0,4-2 0,3-1 0,3-2-1,5-1 1,5-3-1,6 1 1,2-3-1,5-1 1,7-1-1,5 0 1,6-3-1,7 0 1,0-4 0,3 1 0,-2-1 0,-1-2 1,-5 1-1,-5 1 0,-13 0 1,-6 2-1,-11 2 0,-6 0-1,-6 2 0,-14 2 1,13-2-1,-13 2-1,0 0 1,-12 7 0,-3-2 0,-5 3 1,-7 2-1,-8 1 1,-9 1-1,-8 3 1,-7 0 0,-4 0-1,-1 2 0,1-1 1,2 3-1,5-2 0,6 0-1,8-1 1,9-1 0,8-2 0,8-4 0,5-4 0,12-5-1,0 0-2,0 0-1,0-20-2,15 12-2,-4-7-4,12 5-5,-4-4-2,8 5-2,0 3-5,-2-6 0</inkml:trace>
  <inkml:trace contextRef="#ctx0" brushRef="#br0" timeOffset="9389.537">12713 6616 16,'0'0'23,"-6"-12"-2,6 12-8,0 0-7,0 0-4,-3 20-1,-2-6-1,3 5 3,-2 2-1,4 4 0,0 2 0,6 4 1,1-2-1,4 1 1,1 2-1,7 0 0,-1 1 0,4-2-1,2-1 0,1-3 1,-1-2-2,3-4 1,-3-6-1,1-3 0,-1-7 1,0-4-1,-3-4 1,1-5-1,-2-1 1,-3-4-1,0 0 0,-5-2 1,0 1-1,-6 1 0,-2 0 0,-3 3 0,-6-1 0,5 11-1,-19-19 1,4 13 0,-5-1-1,-3 4 1,-5 2 0,-3 3 0,-4 4 1,-6 2-1,-4 5 0,-4 3 1,0 2-1,3 3 0,2 1 1,4 1-1,7 1 0,10 3 1,6-1-1,11 2 1,6-3 1,6 1-2,8-3 0,3-4-2,7 3-4,-1-7-7,5-6-11,1 3-4,-5-10 1</inkml:trace>
  <inkml:trace contextRef="#ctx0" brushRef="#br0" timeOffset="10373.5933">13417 7567 7,'-15'-1'17,"15"1"-3,-18 3-2,7-4-17,11 1-2,-16 0 1,16 0 1,0 0 1,0 0 3,4-14 3,-4 14 2,22-15-1,-11 6 0,4-2 0,-3-1 0,0-1-1,-4 2 0,-3-1 0,-2 1 0,-6-1 1,-2-1 0,-7 3 0,-2 0-1,-4 2 0,-2 0 0,-7 4 0,1 1 0,-8 3 0,-2 5 0,-4 0 0,-1 5-1,-1-1 1,1 4 0,1 0 0,3 4 0,6 1-1,4 1 2,9 4-2,6 0 1,9 4-1,5-2 0,8 2 0,9-3 0,6 1 0,8-3 0,4-1-1,7-1 1,2-4-1,5 0 1,5-1-1,1 0 1,1-4-1,1 1 0,-1-4 0,-3-1 1,-2-4-1,-2-1 1,-8-5 0,-2-3 0,-6-3 1,-5-1-1,-7-2 1,-5 1-1,-3-2 1,-4 2-1,-3 0 0,-8 11-1,2-16 0,-2 16 1,-12-5 0,0 9 0,-9 3 0,-4 6 0,-11 2 1,-7 5 0,-9 1-1,-5 6 1,-3-4-2,-2 4 1,1-2-1,5-1 0,5-4 1,9-1-1,7-3 0,9-3 0,7-4 1,5-3-2,14-6-3,0 0-7,-3-11-12,20 4-5,-5-11 2,15 3-1</inkml:trace>
  <inkml:trace contextRef="#ctx0" brushRef="#br0" timeOffset="10825.619">13484 7735 14,'11'1'20,"-11"-1"-4,0 0-5,2 13-2,-2-13-4,9 24 1,-3-11 0,10 6-1,-3-3-2,11 4 1,-2-1 0,9 3 0,-2-5-1,3 4 0,-3-3-1,0 2 0,-1-2-1,-5 1 0,-3-5 0,-6 1-1,-1-5 0,-7 0 0,-6-10 0,6 15 1,-14-4-1,-2-3 1,-9 4 0,-4 3 0,-9 0 1,-4 2-1,-8-2 1,-3 1-2,1-6 1,2 4 0,6-6-1,3-2 1,10 0-2,5-4 0,8 4-3,12-6-6,0 0-8,0 0-6,20-7-4,2 8 1</inkml:trace>
  <inkml:trace contextRef="#ctx0" brushRef="#br0" timeOffset="11230.6423">14139 8436 16,'11'-9'23,"-15"-14"0,6 0-4,-9 5-13,-8-7-3,-2 7-1,-6-2 0,0 8 0,-7 2 0,-1 8 1,-4 2 1,1 7-1,-4 3 0,1 7 0,-3 2-1,4 5 1,3 4-1,7 3 0,9 5-1,7 1 0,7 2-1,10-1 0,7-1-3,5-6-4,11-1-10,4-2-11,-1-14 1,7-1-1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19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1388-1,'0'0,"-25"0,25 0,-25 0,0 0,25 0,0 0,-24 0,-1 0,25 0,0 0,-25 0,0 0,25 25,-25-25,25 24,-24-24,24 0,-25 0,0 0,25 0,-25 0,25 0,-25 0,25 0,-24 0,-1 0,25 0,-25 0,0 0,25 25,-25-25,25 0,-24 25,-1-25,25 0,0 25,-25-25,25 25,-25-25,25 0,-25 0,25 0,-25 25,25-25,0 25,-24-25,24 24,-25-24,25 25,0 0,-25 0,25-25,0 25,-25 0,25-25,0 25,0-25,0 24,0-24,-25 25,25 0,0-25,0 25,-24-25,24 25,0-25,-25 25,0-25,25 0,-25 25,0-25,25 24,-24-24,-1 50,0-50,25 25,-25 0,0 0,25 0,-24-25,24 24,-25 1,25-25,0 25,-25-25,0 0,25 25,-25-25,25 0,-24 25,24-25,-25 0,0 0,25 25,-25-25,25 0,-25 0,1 0,24 0,0 0,-25 0,0 0,25 0,0 0,-25 25,0-25,25 0,-24 0,-1 0,25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26.9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24,'25'0,"25"0,-26 0,26 0,-25 0,0 0,0 0,-1 0,-24 0,25 0,-25 0,25 0,0 0,0 0,-25 0,49 0,-24 0,-25 0,25 0,0 0,-25 0,24 0,1 0,-25 0,25 0,0 0,-25 0,25 0,-25 0,25 0,-25 0,24 0,1 0,-25 0,25 0,-25 0,25 0,-25 0,25 0,-1 0,-24 0,25 0,-25 0,25 0,-25 0,25 0,0 0,-25 0,24 0,1 0,-25 0,25 0,0 0,-25 0,25 0,-25 0,25 0,-25 0,24 0,1 0,-25 0,25 0,0 0,0 0,-25 0,24 0,-24 0,25 0,-25 0,0 0,0 0,25 0,-25 0,25 0,-25 0,25 0,-25 0,25 0,-1 0,1 0,-25 0,50 0,-50 0,25 0,24 0,-49 0,25 0,-25 0,25 0,0 0,-25 0,24 0,-24 0,25 0,0 0,0 0,-25 0,25 0,-25 0,25 0,-1 0,1 0,-25 0,25 0,-25 0,0 0,0 0,25 0,0 0,-1 0,1 0,0 0,-25 0,25 0,0 0,-25 0,24 0,-24 0,25 0,-25 0,25 0,0 0,-25 0,25 0,24 0,-49 0,25 0,25 0,-50 0,25 0,-1 0,1 0,-25 0,25 0,0 0,0 0,24 0,1 0,-25 0,0 0,-1 0,1 0,0 0,-25 0,25 0,-25 0,25 0,-1 0,1 0,25 0,-25 0,-25 0,25 0,-1 0,-24 0,25 0,0 0,0 0,0 0,-25 0,24 0,1 0,-25 0,25 0,-25 0,25 0,0 0,24 0,-24 0,0 0,0 0,0 0,-1 0,1 0,0 0,-25 0,25 0,0 0,-1 0,1 0,-25 0,50 0,-50 0,50 0,-26 0,1 0,0 0,0 0,0 0,-25 0,24 0,1 0,-25 0,0 0,0 0,25 0,25 0,-1 0,1 0,-25 0,24 0,-24 0,0 0,0 0,0 0,-1 0,26 0,-2 0,101 37,-50-37,-50 0,1 0,0 0,-26 0,-24 0,50 0,0 0,-25 0,24 0,-24 0,49 0,1 0,-25 0,24 0,-24 0,-26 0,1 0,25 0,-50 0,25 0,24 0,26 0,-1 0,1 0,-26 0,26 0,24 0,0 0,-24 19,-26-19,26 0,-1 0,-24 0,-1 0,-24 0,0 0,74 0,-24 0,-1 19,50-19,-25 0,-24 0,-1 0,1 0,-26 0,-24 0,0 0,25 0,-25 0,-1 0,26 0,24 0,-24 0,-25 0,0 0,-1 0,26 0,-50 0,25 0,-25 0,25 0,0 0,24 0,1 0,24 0,-24 0,-50 0,25 0,-1 0,-24 0,25 0,0 0,-25 0,50 0,-25 0,-25 0,24 0,1 0,0 0,-25 0,25 0,-25 0,25 0,-25 0,24 0,1 0,-25 0,25 0,-25 0,25 0,-25 0,25 0,0 0,-25 0,24 0,-24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33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 51,'0'0,"49"0,1 0,0 0,0 0,-1 0,1 0,-25 0,0 0,49 0,-24 0,-1 0,26 0,-1 0,26 0,-1 0,1 0,-26 0,1 0,-1 0,1 0,-1 0,1 0,-1 0,25 0,-24 0,24 0,26 0,24 0,-75 0,25 0,-24 0,-1 0,26 0,-1 0,1 0,24 0,25 0,-50 0,0 0,1 0,-1 0,-24 0,24 0,-24 0,-26 0,26 0,-1 0,-24 0,0 0,-1 0,26 0,-25 0,-1 0,26 0,-26 0,1 0,25 0,-26 0,1 0,0 0,-1 0,26 0,-26 0,1 0,25 0,-50 0,24 0,-24 0,25 0,-25 0,24 0,1 0,0 0,-1 0,26 0,-26 0,1 0,0 0,-1 0,1 0,25 0,-1 0,-24 0,24 0,1 0,-25 0,-1 0,-24 0,0 0,25 0,-1 0,26 0,24 11,-24 0,-26-11,-24 0,-25 0,25 0,-25 0,25 0,0 0,-25 0,25 0,-1 0,1 0,-25 0,0 0,25 0,0 0,0 0,-25 0,0 0,25 0,-25 0,24 0,1 0,25 0,-25 0,-25 0,25 0,-25 0,24 0,1 0,-25 0,25 0,-25 0,0 0,25 0,-25 0,25 0,-25 0,25 0,-25 0,24 0,1 0,-25 0,25 0,-25 0,25 0,-25 0,0 0,0 0,25 0,-25 0,25 0,-25 0,25 0,-25 0,49 0,-24 0,0 0,0 0,-25 0,25 0,-25 0,0 0,0 0,0 0,24 0,-24 0,0 0,25 0,-25 0,-25 0,25 0,25 0,-25 0,-49 0,24 11,25-11,25 0,24 0,-49 0,25 0,-50 0,50 0,-75 0,50 0,-24 0,24-11,-25 11,0 0,25 0,0-11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41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0-358,'25'0,"49"0,1 0,-25 0,49 0,-49 0,25 0,-25 0,-1 0,1 0,0 0,0 0,-26 0,51 0,-25 0,0 0,24 0,1 0,-25 0,24 0,1 0,-1 0,1 0,0 0,24 0,1 0,-1 0,26 0,24 0,-25 0,1 0,49 0,0 0,0 0,25 0,-50 0,25 0,0 0,-49 0,24 0,-25 0,26 0,-51 0,1 0,24 0,-24 0,-1 0,-24 0,-1 0,-24 0,-25 0,0 0,25 0,-50 0,24 0,26 0,-25 0,25 0,0 0,-1 16,26-16,-25 0,49 0,-49 0,50 16,24-16,-25 0,-74 22,25-22,-25 0,50 0,-75 0,24 0,26 0,-50 0,25 0,50 0,-26 0,-24 0,0 0,0 0,25 0,0 0,-1 0,26 0,-25 0,-25 0,24 0,-49 0,25 0,0 0,25 0,0 0,49 0,-24 0,-26 0,1 0,-50 0,25 0,0 0,-25 0,25 0,0 0,0 0,-25 0,0 0,24 0,1 0,-25 0,25 0,-25 0,0 0,25 0,25 0,-50 0,25 0,-25 0,0 0,25 0,-25 0,24 0,1 0,0 0,-25 0,0 0,25 0,-50 0,0 0,25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45.4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89 2466,'0'0,"25"0,24 0,26 0,-1 0,26 0,-26 0,1 24,0 1,24-25,0 0,1 0,49 0,-50 0,75 0,-49 0,49 0,24 0,-24 0,25 0,-25 0,-25 0,1 0,-51 0,-24 0,24 0,-25 0,1 0,0 0,-1 0,1 0,-1 0,-24 0,25 0,-1 0,-24 0,0 25,24-25,1 0,-1 0,-24 0,25 0,-26 0,-74 49,50-24,75-25,-1 0,50 0,-49 0,-26 0,1 0,-1 0,1 0,-25 0,49 0,0 0,-24 0,24 0,-24 0,-25 0,-1 0,26 0,-25 0,24 0,-24 0,0 0,-1 0,-24 0,25 0,-25 0,-25 0,25 0,0 0,-1 0,1 0,0 0,25 0,-1 0,1 0,-50 0,50 0,-25 0,-25 0,25 0,-1 0,1 0,-25 0,0 0,25 0,-25 0,25 0,-25 0,0 0,25 0,-25 0,25 0,0 0,-1 0,1 0,0 0,25 0,-25 0,-25 0,49 0,-49 0,25 0,0 25,0-25,-50 0,25 0,25 0,-25 0,25 0,-25 0,25 0,-25 0,25 0,-1 0,-24 0,0 0,0 0,25 0,-25 0,25 0,-25 0,25 0,-25 0,25 0,-75 24,25-24,25 0,25 0,0 0,-25 0,25 0,0 0,-75 25,50-25,-25 0,25 0,0-25,-25 25,25-24,0-1,-25 25,25-25,-24 25,24-24,0-1,0 25,0-25,0 25,-25 0,25-25,-50 25,50-24,0-1,0 25,-25 0,25-25,0 0,0 25,0-24,-25 24,25-50,-74 50,74 0,-25 0,25 0,-25 0,50-24,-50 24,0 0,25 0,-25 0,25 0,0-25,-49 25,49 0,-25 0,25 0,-25 0,25-25,-25 25,0 0,25 0,-25 0,25 0,-25 0,25 0,-24 0,-1 0,25 0,-25 0,25 0,-25 0,25 0,-25 0,0 0,25 0,-25 0,25-25,-24 25,-1 0,25 0,-25 0,25 0,-25 0,25 0,-25 0,0 0,25-24,-24 24,-1 0,25 0,-25 0,25 0,-25-25,25 25,-25 0,0 0,25 0,-25 0,25 0,-24-25,24 25,-25 0,0 0,25 0,-25 0,25-24,-25 24,0 0,25 0,0-25,-49 25,49 0,-25 0,25 0,-25 0,0 0,0 0,25 0,-25 0,25-25,-25 25,1 0,-1 0,25-25,-25 25,0 0,25 0,-25 0,25 0,-25 0,25-24,-25 24,1 0,24-25,-25 25,0 0,25-25,-25 25,0-25,25 25,-25 0,25 0,-25 0,25-24,-24 24,-1 0,25 0,0-25,-25 25,0 0,25 0,0-25,-25 25,0 0,25-24,-25 24,25-25,0 25,-24 0,-1 0,25 0,0-25,-25 25,25-25,-25 25,0-24,25 24,-25 0,25-25,-25 25,25-25,0 1,-24 24,-1 0,25-25,-25 25,0 0,25-25,-25 25,0-25,25 25,-25 0,25 0,0-24,-24 24,24-25,-25 25,0 0,25 0,0-25,-25 25,0 0,0 0,25-25,-49 25,49-24,-25 24,25 0,-25 0,25 0,-25 0,25-25,-25 25,0 0,25 0,-24 0,24 0,0-25,-25 25,0 0,25-24,-25 24,0-25,0 25,25-25,-25 25,1 0,24 0,0-25,-25 25,0 0,25-24,-25 24,0 0,25 0,0-25,-25 25,0-25,25 25,-24 0,24 0,0-24,-25 24,0 0,25 0,0-25,-25 25,0 0,0-25,25 25,-25-25,1 25,-1-24,25 24,-25 0,25-25,-25 25,0 0,0-25,25 25,-25-24,1 24,24 0,-25-25,25 25,-25 0,25-25,-25 25,0 0,25-25,-25 25,0 0,25 0,0-24,-24 24,-1 0,25 0,0-25,-25 25,0 0,25-25,-25 25,0 0,25-25,-25 25,1 0,24-24,-25 24,0 0,25-25,-25 25,25 0,0-25,-25 25,0 0,25 0,0-24,-25 24,1 0,24-25,-25 25,25-25,-50 25,50-25,-25 1,0 24,25 0,0-25,-24 25,24-25,-25 25,25-24,-25 24,25-25,-50 25,50-25,-25 25,0-25,25 1,-24 24,24 0,-25-25,25 25,0-25,-25 25,0 0,25 0,-25-25,25 25,-25 0,25 0,-25 0,1 0,24 0,-25 0,25-24,-25 24,0 0,0 0,0 0,0 0,25 0,-24 0,-1 0,25 0,-25 0,0 0,25 0,-25 0,25 0,-25 0,25 0,-25 0,1 0,-1-25,0 25,0 0,25 0,-25 0,25 0,-25 0,0 0,1 0,24 0,-25 0,-25 0,50 0,-25 0,25 0,-25 0,0 0,25 0,-24 0,-1-25,0 1,0 24,25-25,-25 25,25 0,-25 0,25-25,-25 25,1 0,24 0,0-25,-25 25,0-24,0 24,0 0,25-25,-25 25,1 0,24 0,0-25,-25 25,0 0,0 0,25 0,-25 0,25-24,-25 24,0 0,25 0,-24 0,24 0,-50 0,25-25,25 25,-25 0,0 0,0 0,1 0,-1 0,25-25,-25 25,0 0,25-25,-25 25,-25 0,26 0,-1-24,0 24,25 0,-50 0,50-25,-25 25,0 0,25 0,-24 0,24 0,-25 0,25-25,-25 25,0 0,0 0,25 0,-50 0,26 0,-1 0,0 0,25 0,-25 0,25 0,-25 0,0 0,0 0,25 0,-24 0,-51 0,25 0,1 0,24 25,0-25,25 0,-50 0,50 0,-50 0,1 25,-26-25,50 0,25 0,25 0,-25 0,0 0,25 0,0 0,0 0,-25 0,25 0,-1 0,-24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0:01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8:14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239 1,'0'0,"25"0,-50 0,25 0,-25 0,25 0,0 0,0 25,0-25,0 25,0-25,0 25,0-25,0 25,-26-1,26-24,0 0,0 25,-25-25,25 0,0 0,0 25,0-25,0 25,0-25,-25 25,25-25,0 25,0-1,0-24,0 25,0-25,0 25,0-25,0 25,0 0,0-25,0 24,0-24,0 25,25-25,-50 0,25 0,25 0,-25 0,0 25,0-25,0 0,0 25,0-25,25 0,-25 25,0-25,0 24,26-24,-26 0,0 25,0-25,0 25,0-25,0 25,0-25,0 25,0-25,0 0,0 24,0-24,0 25,0-25,0 25,0-25,0 25,0 0,0-25,0 24,0-24,0 25,0-25,0 25,0 0,-26-25,26 25,0-25,0 24,0-24,0 25,-25-25,25 0,25 0,-25 0,-25 0,0 25,25-25,25 0,-25 0,51 0,-51 50,25-50,-25 24,0-24,0 25,0-25,0 25,0-25,0 0,0 25,0-25,0 25,0-25,0 24,0-24,-25 25,25 0,-26-25,26 0,-25 25,25-25,0 25,0-25,0 25,0-25,0 24,0 1,0-25,0 25,0-25,0 25,0-25,0 25,0-25,0 0,0 24,0-24,0 25,0-25,0 25,0-25,0 25,0 0,0-25,0 24,0-24,0 25,0-25,0 25,0 0,0-25,-25 25,25-25,-26 0,26 24,0-24,0 25,-25-25,0 0,25 0,0 25,0-25,0 25,0-25,0 25,0-25,0 0,-26 0,26 0,-25 0,25 0,25 0,-50 0,25 0,25 0,-25 0,0 0,-25 0,25 0,25 0,1 0,-26 0,25 0,0 0,-25 24,0-24,-25 25,25-25,25 0,-25 0,0 0,0 25,0-25,0 25,0-25,0 25,0-25,26-25,-1 25,-25 0,25 0,26 0,-51-25,0 0,0 25,0-25,0 25,-25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0:03.5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24-1,'0'24,"0"-24,0 26,0-26,0 24,-24-24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0:04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1,'0'24,"0"-24,0 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0:05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0,'0'11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0:05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26 1665,'25'0,"0"0,49 0,26 0,-1 0,50 0,24 24,-24 1,25 0,-25-25,-26 0,25 0,-24 0,-24 0,-1 0,0 0,50 0,-50 0,0 0,1 0,-1 0,-25 0,25 0,-24 0,-25 0,24 0,0 0,1 0,-1 0,1 0,-1 0,0 0,1 0,-1 0,25 0,-24 0,-1 0,-49 0,25 0,-1 0,0 0,-24 0,0 0,-1 0,51 0,-50 0,-1 0,26 0,0 0,-1 0,26 0,-51 0,26 0,-25 0,24-25,-24 25,0 0,0 0,0 0,-1 0,-24 0,50 0,-25 0,-75 0,50-49,-74 24,24 0,-24-25,-75 1,-25 24,1 25,75-26,-27 26,76-24,24 24,0 0,25 0,-25 0,1 0,-1 0,-50 0,-24 0,-50 0,25 0,-49 0,-26 0,1 0,24 0,50 0,25 0,25 0,24 0,0 0,26 0,-1 0,0 0,-25 0,26 0,-1 0,-25 0,-24 0,24 0,-24 0,24 0,0 0,2 0,-2 0,1 0,-1 0,25 0,0 0,1 0,24 0,-25 0,25-25,-25 25,0 0,25 0,-25 0,25-25,-49 25,24 0,0 0,-24-25,24 25,25 0,-25-25,0 25,25 0,-25 0,1-24,-1 24,0-25,0 25,0-25,0 25,25 0,-24 0,24 0,-25 0,25-25,-25 25,25-24,-25 24,0 0,25-25,-24 25,24-25,-25 25,25 0,-25 0,0-25,25 25,-25 0,25-25,-24 25,-1 0,25-24,-25 24,25-25,-25 25,25-25,-25 25,1-25,24 0,-25 25,25-24,0-1,0 25,0-25,0 25,0-25,0 25,-25 0,0 0,-24 0,49-24,0-1,24 25,-24-25,25 25,0-25,0 0,0 25,-25 0,49-24,-24 24,25-25,-1 0,-24 25,49 0,1-25,-1 25,1 0,24 0,25 0,0 0,50 0,-2 0,-48 0,25 0,0 50,-75-25,50-25,-74 0,24 24,-24-24,-25 0,49 0,-24 0,-1 0,26 0,-26 0,-24 0,25 0,-1 0,1 0,-25 0,25 0,-26 0,-24 0,50 0,-25 0,-25 0,25 0,24 0,-49 0,50 0,-25 0,24 0,1 0,-25 0,24 0,-24 0,0 0,-25 0,25 0,-25 0,0 0,24 0,-24 0,0 0,25 0,-25 0,0 25,0-25,0 0,-25 0,25 25,0-25,25 0,0 0,-25 0,0 25,-25-25,0 0,25 0,50-50,-124 50,-1 0,-24 0,25 0,-125 0,50 0,25 0,25 0,49 0,26 0,-1 0,0 0,0 0,0 0,1 0,-1 0,0 0,0 0,0 0,1-25,-1 25,0 0,-25 0,1 0,24 0,0 0,-24 0,-1 0,25 0,0 0,-24 0,-26 0,26 0,24 0,0 0,0 0,0 0,1 0,-1 0,0 0,25 0,-25 0,25 0,-25 0,1 0,0 0,-1 0,-25 0,1 0,24-24,-25 24,1-25,24 25,0-25,0-24,1 49,-1-50,-25 50,25-74,-24 49,24-1,25-23,-25 24,-49 25,74-50,-25 50,25-25,-50 1,50-1,-25 25,25-25,-24 0,24 1,0 24,0-25,-25 0,0 0,25 0,-25 1,25 24,-49-25,49 25,-25 0,25-25,-25 25,0 0,25-25,-25 25,1 0,24 0,-25 0,25 0,-50 0,50 0,-25 0,25 0,0 0,-24 0,-1 0,25 0,-25 0,0 0,25 25,-25-25,25 0,-24 25,24-25,0 25,0-25,0 24,0-24,0 25,0 0,0-25,0 25,24-25,-24 49,25-49,-25 25,25-25,0 0,-25 0,0 0,0 0,25 0,-25 0,0 0,0 0,24 0,-24 0,25 0,-25 0,25 0,-25 0,25 0,0 0,-1 0,-24 0,25 0,0-25,0 25,0 0,-1 0,1 0,0 0,0 0,49 0,-24 0,24 0,1 0,24 0,25 0,-50 0,26 0,-1 0,-26 0,2 0,-26 0,1 0,-25 0,-1 0,1 0,0 0,0 0,0 0,0 0,-1 0,1 0,0 0,0 0,0 0,-1 0,-24 0,50 0,0 0,-1 0,1 0,-25 0,49 0,-24 0,-1 0,-24 0,49 0,-49 0,50 0,-26 0,-49 0,25 0,25 0,-50 0,24 0,-24 0,25 0,0 0,0 25,49-25,-49 0,0 0,25 25,-1 0,-24-1,25 1,-26 0,1 0,25 0,-50-1,49-24,-24 25,-25 1,50-1,-50-1,25 1,-1 0,-24 0,25 0,-25-1,0-24,25 25,0 0,-25-25,25 0,-1 25,1-25,-25 0,25 0,0 0,-25 0,25 0,-25 0,0 0,0 0,0 0,0 0,24 0,-24 24,0-24,0 0,0 0,0 25,25-25,-25 25,0-25,0 25,25 0,-25-25,0 24,25-24,24 25,-24 0,0-25,0 49,0-49,24 25,-25 0,26 0,-25 0,49-1,-49 1,24 0,1 0,24 0,1-1,-26-24,51 25,-1-25,-50 0,26 0,-26 0,-49 0,25 0,-25 0,25 0,-75 25,26 0,24-1,0-24,0 25,24-25,-24 50,0-50,0 25,0 25,0-50,0 25,0-25,25 25,-25-1,0-24,25 25,0-25,-25 0,0 50,74-1,-24 1,24-1,-98 26,73-26,-49-24,25-25,-25 25,50-25,-50 0,24 0,-48-25,-76 25,26-49,-199-1,-49 25,24-24,76 24,73 0,-25 0,75 1,0-1,49 25,25-25,1 25,-26 0,0 0,26-25,-51 25,26-25,-26 25,1-24,-1 24,1-25,24 0,-24 25,-1 0,26-26,24 26,-25 0,50 0,-24 0,-1-24,0-1,-49 25,-50-25,0-25,0-24,24 25,-24-1,0 25,51 0,48-24,-25 49,1-25,49 0,0 25,0-25,-25 25,25-24,-25-1,0 25,25-25,-24 0,-1 25,-50-24,1-1,0 0,-26 25,26-25,49 25,25 0,-25 0,25 0,100 0,-26 0,-49 0,0 25,24 0,-24-25,25 0,-26 0,1 0,-25 0,25 0,0 0,49 0,1 0,24 0,73 0,2 0,-50 0,50 0,-50 0,-50 0,-24 25,-1-25,-49 0,50 0,-50 0,25 24,-25-24,25 0,-25 0,24 0,1 0,-25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13.2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0-181,'0'0,"25"0,-25 0,25 0,-25 0,25 0,-25 0,25 0,-1 0,-24 0,0 0,0 0,25 0,-25 0,0 0,0 0,0 0,0 0,25 0,-25 0,0 0,0 0,0 0,0 0,0 0,25 0,-25 0,25 0,-1 0,1 0,0 0,-25 0,50 0,-50 0,0 0,25 0,-25 0,24 0,1 0,-25 0,0 0,25 0,-25 0,25 0,0 0,0 0,-25 0,0 0,24 0,-24 0,0 0,0 0,25 0,-25 0,0 0,25 0,-25 0,0 0,0 0,25 0,-25 0,0 0,0 0,25 0,-25 0,24 0,-24 0,25 0,-25 0,25 0,0 0,-25 0,25 0,0 0,-1 0,-24 0,25 0,-25 0,25 0,0 0,0 0,-1 0,-24 0,50 0,-50 0,25 8,0-8,0 0,-25 0,24 0,-24 0,0 0,25 0,-25 0,25 0,-25 0,25 0,-25 0,0 0,25 0,24 0,-49 0,25 0,-25 0,25 0,-25 0,25 0,-25 0,0 0,25 0,-25 0,24 0,-24 0,25 0,-25 0,50 0,-25 0,0 0,-1 0,26 0,-50 0,50 0,-1 0,-24 0,25 0,-1 0,1 0,24 0,1 0,24 0,1 0,-1 0,0 0,50 0,-75 0,26 0,-26 0,1 0,-51 0,26 0,-25 0,25 0,-26 0,1 0,0 0,-25 0,25 0,-25 0,-75 0,1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18.9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1189 772,'-25'0,"-24"0,49-25,-25 25,0 0,25-25,-25 25,0 0,25-25,-25 25,1 0,24-24,-25 24,0 0,25 0,-24 0,24-25,-25 25,0 0,25-25,-24 25,24-25,-50 25,50-25,-25 0,0 25,25-25,-25 25,0 0,25-24,-24-1,-1 25,25-25,-26 25,2-25,24 0,-25 25,0-25,1 0,24 25,-25-25,25 25,0-24,-50-1,50 25,-25 0,0-50,25 50,-25 0,25-25,-24 25,-25 0,24-25,0 0,-1 25,3-25,23 25,-25 0,25-24,-25 24,0-25,0 25,25-25,-50 25,50-25,-24 25,24-25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41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4611 2386,'-25'0,"25"-24,-25 24,0 0,25-25,-25 25,1 0,24-25,-25 25,0 0,25-25,-25 25,0 0,25-25,-24 25,24-25,-25 25,25-24,-25-1,0 25,25-25,-25 25,1 0,24 0,0-25,-25 25,0 0,25-25,-25 25,0-25,1 25,24-25,-25 25,0-24,25-1,-25 25,25 0,-25-25,25 25,0-25,-24 25,-1 0,25-25,-25 25,25-25,-25 1,0 24,1-25,24 0,-25 25,25-25,0 25,0 25,0-25,0 25,0-25,0 0,0 25,0-25,0 24,0-24,0 0,0 25,0-25,0 25,0-25,0 0,0 0,0 0,25 0,-25 0,0 0,24 0,-24 0,25 0,-25 0,25 0,-25 0,0 0,25 0,-25 0,0 0,25 0,-25 0,0 0,24 0,-24 0,25 0,-25 0,50 0,-50 0,25 0,-25 0,0 0,24 0,-24 0,25 0,-25 0,50 0,-50 0,0 25,25-25,-25 0,24 0,-24 0,0 0,0 0,25 0,-25 0,0 0,-49 0,49 25,-50-25,50 0,0 0,25 0,-25 0,25 0,24 0,-49 0,25 0,25 0,-50 0,24 0,-48 0,-1 0,-25 0,25 0,1 0,-1 0,25 0,0-25,-25 25,0 0,25 0,-25 0,25 0,-24 0,24 0,24 0,-48 0,-1 0,-25 0,1 0,49 0,-50 0,50 0,-25 0,0 0,25 0,-24 0,-1 0,25 0,-25 0,25 0,-25 0,25-25,-25 25,1 0,24-25,-25 25,0-25,0 25,25 0,-25 0,25 0,0-24,-24 24,24-25,0 0,-25 25,25-25,-25 0,25 25,-25 0,25-25,-25 25,25-25,-24 25,24-24,-25-1,0 25,25-25,-25 25,0 0,25-25,-24 25,-1 0,25-25,-25 25,0 0,25 0,0-25,-25 25,1 0,24-24,-25 24,25-25,-25 25,25-25,-25 25,25-25,-25 25,1 0,24-25,-25 25,25-25,-25 25,0 0,25 0,-25-25,25 25,-24 0,24-24,-25 24,0 0,25 0,0-25,-50 25,50-25,-24 25,-1 0,25 0,0-25,-25 25,0 0,25-25,-25 25,1 0,24-25,-25 25,25 0,-25-24,25 24,-25 0,0 0,25-25,-24 25,-1-25,25 25,-25 0,25-25,-25 25,25 0,-25-25,1 25,24 0,-25 0,25 0,-25 0,25-25,-25 25,0 0,25 0,-24-25,-1 25,0 0,25 0,-24 0,24 0,0-24,-25 24,1 0,24-25,-25 25,25-25,-25 0,0 25,25-25,-25 25,1 0,24-25,-25 25,25-24,-25 24,0 0,25-25,-25 25,1 0,24-25,-25 25,0 0,25 0,0-25,-25 25,0 0,25 0,-24-25,24 25,-25 0,25 0,-25 0,0 0,25-25,-25 25,25 0,-24 0,24 0,-25-25,0 25,25-24,-25 24,25 0,0-25,-25 25,1-25,-51 0,50 25,1-25,-26 0,25 25,25-24,-49 24,49-25,-25 25,0 0,25-25,-25 25,0 0,25-25,-24 25,24 0,0-25,-25 25,0 0,25-25,-50 25,50 0,0-25,-24 25,-1 0,25-24,-25 24,0 0,25-25,-25 25,1 0,-1-25,0 25,25 0,-25 0,25-25,-25 25,1 0,24-25,-25 25,0 0,25 0,0-25,-25 25,0 0,25 0,-24-24,-1-1,0 25,-25 0,50-25,-24 25,-1 0,25 0,0-25,-25 25,0 0,25-25,-25 25,1 0,24 0,0-25,-25 25,0 0,25-25,-25 25,0 0,25 0,-24-24,24 24,-50 0,50 0,-25 0,25-25,-25 25,1 0,-1 0,25 0,-25 0,25 0,-25-25,25 25,-25 0,25-25,-24 25,-1 0,-25 0,50 0,-25 0,1 0,24-25,-25 25,25 0,0 25,0-25,0 0,0 0,0 0,0 0,0 0,0 0,25 0,-25 0,0 0,0 0,24 0,-24 0,25 0,-25 0,25 0,-25 0,25 0,0 0,-25 0,24 0,-24 0,25 0,-25 0,25 0,0 0,-25 0,25 0,-1 0,1 0,-25 0,0 0,25 0,-25 0,25 0,-25 0,0 0,0 0,25 0,-25 0,24 0,-24 0,0-25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4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5.43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0-81,'0'-21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5.8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20 23,'0'-25,"-21"25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8: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3521-1,'0'0,"-25"25,25-25,-50 25,50 0,0 0,-49 0,24 0,-25 26,26-26,-1 25,-25-50,25 50,1-25,-1 0,-25 0,25 1,-24-1,49 0,-25-25,0 25,25 0,-50-25,26 50,-26-50,25 25,0 0,-49 1,74-1,-75 0,26 0,-1 0,-49 25,49-25,-24 0,24 26,1-26,-26 25,26-25,-1 25,0-25,-24 51,0-26,24 0,-24 0,25 0,-1 1,1-26,24 25,-25-50,1 50,-1-25,-25 25,26-24,-26 24,1-25,0-25,49 50,-25-25,25-25,0 25,-24 0,24-25,0 25,-24 1,-1-1,0 0,-49 25,49 0,-24 0,-50 26,50-26,-51 25,76-75,-1 50,25-50,25 25,-24 1,24-52,0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6.3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6.7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7.2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7.6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7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74 0,'-25'0,"25"0,-24 0,-1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8.1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8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175 0,'0'0,"-25"0,25 0,-25 0,25 0,-25 0,0 0,-25 0,25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8.6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8.8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9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8:33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2975-1,'-50'74,"-49"-24,-50 49,25 0,25 1,-50 24,1-25,49-25,24-24,-24 24,49-49,1 25,-1-26,25 26,-24-50,24 50,0-50,0 25,0-1,1-24,-1 50,0-50,25 0,-25 25,0-25,0 25,1-1,24 1,-25-25,0 0,0 25,0 0,-24 0,24-1,-25 26,1-25,-1 49,-25-49,-24 49,50-49,-26 25,-23-1,23-24,-24 0,0 25,24-26,1 1,24 25,-24-50,24 25,50 24,-25-49,25 0,0 25,-25-25,25 0,0 25,-24-25,24 0,0 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9.4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9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50 0,'-25'0,"-2"0,27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2:59.9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99 0,'-26'0,"26"0,-24 0,-1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00.1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00.3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48 0,'-24'0,"0"0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01.2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26,'0'0,"25"0,25 0,-1 0,-24 0,0 0,-25 0,25 0,-25 0,24 0,-24 0,25 0,0 0,-25 0,0 0,25 0,-25 0,25 0,-25 0,25 0,-25 0,24 0,1 0,-25 0,25 0,-25 0,25 0,-25 0,25 0,0 0,-1 0,-24 0,25 0,0 0,-25 0,25 0,-25 0,25 0,-25 0,25 0,-1 0,-24 0,25 0,0 0,-25 0,25 0,0 0,-25 0,25 0,-25 0,24 0,-24 0,25 0,0 0,0 0,0 0,0 0,-25 0,24 0,1 0,0 0,0 0,-25 0,25 0,-25 0,25 0,-25 0,24 0,1 0,-25 0,25 0,-25 0,25 0,-25 0,49 0,-49 0,25 0,-25 0,0 0,0 0,25 0,-25 0,25 0,-25 0,25 0,-25 0,25 0,-1 0,1 0,-25 0,50 0,-25 0,0 0,-2 0,-23 0,50 0,0 0,-25 0,-25 0,49 0,-49 0,25 0,-25 0,0 0,0 0,25 0,-25 0,25 0,-25 0,49 0,-24 0,-25 0,25 0,0 0,0 0,-25 0,25 0,-25 0,24 0,1 0,-25 0,25 0,-25 0,50 0,-50 0,25 0,-1 0,-24 0,25 0,0 0,0 0,-25 0,0 0,25 0,-25 0,24 0,1 0,0 0,-25 0,25 0,-25 0,25 0,-25 0,25 0,-1 0,-24 0,25 0,0 0,-25 0,25 0,0 0,-25 0,25 0,-25 0,24 0,-24 0,50 0,-50 0,25 0,-25 0,25 0,-25 0,49 0,-24 18,25-18,-25 0,0 0,-25 0,24 0,-24 0,0 0,0 0,0 0,0 0,0 0,25 0,-25 0,0 0,0 0,0 0,0 0,0 0,0 0,25 0,-25 0,0 0,0 0,0 0,0 0,25 0,-25 0,0 0,0 0,25 0,-25 0,0 0,0 0,0 0,0 0,0 0,25 0,-25 0,0 0,0 0,0 0,0 0,0 0,0 0,0 0,24 0,-24 0,0 0,0 0,0 0,0 0,0 0,25 0,-25 0,0 17,0-17,0 0,0 0,0 18,0-18,0 0,0 0,-49 0,49-18,-25 18,25-17,0-1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09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10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0,'0'27,"0"-27,0 0,0 0,0 0,0 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11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15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11782 4289,'-25'0,"25"0,-24 0,24 0,-25 0,25 0,0 0,-25 0,0 0,25 0,-25 0,1 0,24 25,-25-25,25 25,-25-25,25 25,0-25,-25 25,25-1,0-24,25 0,0 0,-25 0,25 0,-1 0,-24 0,25 0,-25 0,-25 0,1 0,-1 0,25 0,-50 0,50 0,-49 0,49 25,-25-25,25 0,-25 0,25 0,0 25,-25-25,25 25,-25-25,25 25,-24-25,24 0,-25 24,0-24,25 25,-25-25,25 25,-25-25,25 25,-24-1,-1-24,25 0,-25 0,25 0,0 0,-25 25,0-25,25 25,-24-25,24 0,-25 25,25-25,0 0,-25 0,0 0,25 0,-25 0,25 0,-25 0,1 0,24 25,-25-25,25 0,-25 0,25 0,-25 0,0 0,25 24,0-24,-24 0,24 0,-25 25,25-25,-25 25,0-25,25 0,-25 25,25-25,0 25,-24-25,24 0,0 24,0-24,-25 25,25-25,0 25,0-25,0 25,0-1,0-24,0 25,-25-25,25 25,-25-25,25 25,-25-25,1 0,24 25,-25-25,25 0,-25 24,0-24,25 0,-25 25,25-25,0 0,-24 0,-1 0,25 25,-25-25,25 25,-25-25,25 25,0-25,-25 24,0 1,25-25,-24 0,-1 0,25 25,-25-25,25 25,-25-25,25 24,-25-24,1 25,24 0,-25-25,25 25,-25-25,25 25,-25-25,0 0,25 0,-24 0,-1 0,25 0,-25 0,0 0,0 0,25 0,-24 24,24-24,-25 0,25 0,0 0,-25 25,0-25,25 0,-25 25,25-25,-24 0,24 0,-25 25,0-25,25 0,-25 0,25 0,0 0,-25 24,1-24,24 0,-25 25,25-25,0 0,-25 0,0 0,25 0,0 0,-25 0,25 0,-25 0,25 0,-24 0,-1 0,25 25,-25-25,25 0,-25 0,25 0,-25 0,1 0,24 25,-25-25,25 0,0 25,-25-25,25 0,-25 0,25 0,-25 24,25-24,-24 0,24 0,-25 0,25 0,-25 25,25-25,-25 0,0 0,25 25,-24-25,24 25,-25-25,25 25,-25-25,25 0,-25 0,25 0,-25 24,1-24,24 25,-25-25,25 25,-25-25,25 0,-25 0,0 0,25 25,-24-25,24 0,0 0,-25 0,25 0,-25 0,25 0,0 0,25 0,-25 0,25 0,-25 0,24 0,-24 0,0 0,25 0,0 0,-25 0,25 0,0 0,-1 0,1-25,0 25,-25-25,0 0,0 25,0-24,0-1,0 25,0-25,25 25,-25-25,25 0,-1 1,1-1,-25 0,25 0,-25 25,50-49,-50 49,49-50,-49 50,25-25,0 1,24-26,1 50,-25-50,0 50,49-49,-49 24,25 0,49-24,-74 49,24-50,-24 25,25 25,-50 0,24-24,-24-1,0 25,0-25,0 25,0-25,0 25,0-25,-24 25,-1-24,-25 24,1 0,-1 0,0 0,1 0,-1 0,0 0,26 0,24 0,-25 0,0-25,25 0,-25 25,0-25,25 1,-24 24,-1 0,25-25,-25 25,0 0,25 0,-25 0,-24 0,49 25,-25-25,0 24,0-24,-49 0,74 25,-25-25,25 0,-25 25,25-25,-24 0,24 0,-25 0,25 0,-25 25,0-25,25 24,-25-24,25 0,0 0,-24 25,24-25,0 25,-25-25,25 0,0 25,-25-25,25 25,-25-25,25 24,-25-24,25 0,0 25,-25-25,25 0,-24 0,24 0,-25 0,25 0,-25 0,25 0,0 25,-25-25,25 25,-25-25,25 25,-24-25,24 0,-25 0,25 0,0 24,-25-24,25 0,0 25,0-25,-25 0,25 0,-25 0,25 0,0 25,-24-25,24 0,-25 0,25 0,0 25,-25-25,25 0,0 24,0-24,-25 0,25 0,0 25,-25-25,25 0,0 25,0-25,-24 25,24-25,-25 25,25-1,-25-24,25 0,0 25,-25-25,25 0,0 25,0-25,-25 0,25 0,-24 25,24-25,-25 0,0 0,25 24,-25-24,25 25,-25-25,0 25,25-25,0 0,-24 0,-1 0,25 25,-25-25,0 25,0-25,25 0,-24 0,24 0,-25 0,0 0,25 24,0-24,-25 25,0-25,25 25,-24-25,24 25,-25 0,0-25,25 0,0 24,-25-24,25 0,0 25,0-25,-25 0,25 0,0 25,-24-25,24 0,-25 0,25 0,-25 0,25 0,-25 0,25 0,0 25,-25-25,1 0,24 24,-25-24,25 0,0 25,-25-25,25 0,-25 25,25-25,0 25,-25-25,25 25,-24-25,24 0,0 24,-25-24,25 25,-25-25,25 25,-25-25,25 25,-25-25,0 0,25 25,0-25,-24 0,24 0,-25 0,25 0,0 24,-25-24,25 0,-25 0,25 0,-25 25,1-25,24 0,0 0,-25 0,0 0,25 0,0 0,-25 0,25 0,-25 0,1 0,24 0,-25 0,25 0,-25 0,0 0,25 25,-25-25,25 0,-24 0,24 0,-25 0,0 0,25 0,0 0,-25 0,0 0,25 0,-24 0,24 0,0 0,-25 0,25 0,-25 0,0 0,25 0,0 0,-25 0,1 0,24 25,-25-25,25 0,-25 0,0 0,25 0,-25 0,25 0,-25 0,25 0,-24 0,-1 0,25 0,-25 0,0 0,25 0,-25 0,25 0,-24 0,24 0,-25 0,0 0,25 0,-25 0,25 0,-25 0,1 0,24 0,-25 0,0 0,25 0,-25 0,25 0,-25 0,25 0,-24 0,-1 0,25 0,-25 0,25 0,-25 0,0 0,25 0,-24 0,-1 0,25 0,-25 0,25 0,0 0,-25 0,0 0,25 0,-25 0,25 0,-24 0,24 0,-25 0,0 0,25 0,-24 0,24 0,-25 0,25 0,-24 0,-1-25,0 25,25 0,-25 0,0 0,25-25,-24 25,24 0,-25 0,25 0,-50-25,25 25,1 0,-26-24,50 24,-25 0,25-25,-25 25,25-25,-24 25,24-25,-25 25,25-25,-25 25,0-24,25 24,0-25,-25 0,1 25,24 0,0-25,-25 0,0 25,25 0,0-24,-25 24,25-25,-25 25,0-25,25 0,-24 25,24-24,-25 24,25-25,-25 25,25-25,-25 25,25-25,-25 25,1-25,24 1,-25 24,25-25,-25 25,0-25,25 25,0-25,-25 0,25 25,-24 0,-1-24,25-1,-25 25,25-25,-25 25,25-25,-25 1,25 24,0-25,-24 25,24-25,-25 25,25-25,-25 25,25-25,0 1,-25 24,25-25,0 0,0 25,-25-25,25 25,0-24,-24-1,-1 0,25 25,-25-25,0 0,25 1,-25 24,1-50,24 50,-25-25,0 25,25-25,0 25,-25 0,25-24,-25 24,25-25,-25 25,25-25,-24 25,-1-25,25 25,-25 0,0-24,0 24,1 0,24 0,-25 0,25-25,-25 25,0 0,25 0,0-25,-25 25,1-25,24 0,-25 25,25-24,-25-1,0 25,25-25,-25 25,25-25,0 0,-24 25,24-24,-25 24,25-25,0 0,-25 25,0-25,25 1,-25 24,25-25,-24 0,-1 25,25-25,-25 0,0 25,0 0,25-24,-24 24,24 0,0-25,-50 25,25-25,0 0,0 25,1 0,-1-25,25 25,-25 0,25-24,-25-1,0 25,1 0,24-50,-50 26,50 24,-25-25,0 25,25-25,-24 25,-1-25,25 0,-25 25,0 0,25-24,-25 24,1-25,24 0,-25 25,25-25,-25 25,0 0,25-25,-25 1,1 24,24-25,-25 0,25 25,-25 0,0-25,25 1,-25-1,25 25,-25-25,1 0,24 25,-25 0,25-25,-50 1,50-1,-25 25,1-50,24 50,0-25,0 25,-25 0,25-24,0-1,-25 0,25 25,0-25,-25 1,25 24,-25 0,25-25,0 0,0 25,0-25,-24 25,24-25,-25 1,25 24,0-25,-25 25,25-25,0 0,-25 25,25-24,-25 24,25-50,-24 25,-1 25,25-25,0 1,-25 24,25-25,0 0,-25 25,25-25,-25 0,25 1,-24 24,24-25,0 25,-25 0,25-25,0 0,0 1,0-1,0 0,-25 25,25-25,0 25,0-25,0 1,0 24,0-25,0 25,0-25,0 25,0-25,0 0,0 25,0-24,0 24,-25-25,25 25,0-25,0 0,0 25,0-24,0-26,0 50,-25-25,25 25,0-25,0 25,0-24,0-1,0 25,25 25,25-1,-25 1,-1-25,-24 0,0 0,0 0,0 25,0-25,0 25,0 0,0-1,0-24,0 25,0 0,0-25,0 25,0-1,0-24,0 25,0-25,0 25,0-25,0 25,0 0,0-25,0 24,0 1,0 0,0-25,0 25,0 0,0-1,0 1,0 0,25 0,-25-25,0 24,0-24,0 25,0-25,0 0,0 25,0-25,25 25,-25-25,25 0,-25 0,25 0,-25 0,0 0,24 0,-24 0,0-25,0 0,0 25,-24-25,24 25,-25-24,25 24,0-25,0 0,-25 25,25-25,0 1,0 24,0-25,-25 25,25-25,0 25,0-25,0 0,-25 25,25-24,0-1,-24 0,24 25,0-25,-25 0,0 1,25 24,0-25,-25 0,25 25,-25-25,25 25,0-24,-24 24,24-25,-25 25,25-25,0 0,0 25,-25-25,25 25,0-24,-25 24,25-25,0 0,0 25,0-25,0 25,0-25,-25 25,25-24,0-1,0 25,0-25,0 25,0-25,0 25,-25 0,1 0,24 0,-25 0,25 0,0 0,0 0,49 0,-24-24,0 24,-25 0,0-25,0 25,25 0,0-25,-25 0,49 25,-49 0,0-25,0 25,0 25,0-25,0 25,0-25,0 25,0-25,25 25,-25-1,25-24,-25 25,25-25,-25 0,0 25,0-25,0 0,0 0,0 0,0-25,0 0,0 25,0-24,-25 24,0-25,25 25,0-25,0 0,0 25,0-25,-25 25,25-24,0-1,0 25,-24-25,24 25,-25-25,25 25,-25-25,25 1,-25 24,25-25,0 25,-25-25,25 0,-25 1,25 24,0-25,-24 25,24-25,0 0,-25 25,25-25,0 25,0-24,-25 24,25-25,-25 25,25-25,0 0,-25 25,25-25,-24 25,24-24,-25 24,25-25,-25 0,25 25,-25-25,25 25,-25 0,25-24,-24-1,-1 25,25-25,0 25,-25 0,25-25,-25 25,25-25,-25 1,1 24,24-25,-25 25,25-25,-25 25,0-25,25 1,0 24,-25 0,25-25,-24 0,-1 25,25-25,-25 25,25-25,-25 25,0-24,25 24,-24-25,-1 25,0-25,25 25,-25 0,25-25,-25 25,25 0,-25-25,1 25,24-24,-25 24,25 0,-25-25,25 25,-25-25,0 25,25-25,-24 25,24-24,-25 24,25-25,-25 25,0 0,25-25,-25 25,1 0,-1-25,0 0,0 25,25 0,-25 0,25-24,-24 24,-1 0,25 0,-25-25,25 0,-25 25,25-25,-25 25,1-25,24 1,-25 24,25 0,0-25,-25 25,0 0,25-25,0 0,-25 25,0-24,25-1,-24 25,-1-25,25 0,-25 25,25-25,-25 25,25-24,-25 24,25-25,-24 25,-1-25,25 0,-25 0,25 25,-25-24,0 24,25-25,-24 0,-1 25,25-25,-25 25,25 0,0-24,-25-1,0 0,-24 0,49 0,-50 1,50 24,-25 0,25-25,-49 0,24 25,-25-25,26 0,24 25,-25-24,25 24,-25 0,0 0,25 0,-25 0,25 0,-25 0,25 0,-24 0,-1 0,25 0,-25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8:35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3250 15,'25'-25,"-74"25,49 0,-50 0,25 25,-24 0,-1 0,-25 0,-24 0,0 25,0 24,-1-24,-24 0,-25 0,50-1,-25 26,0 1,49-51,26 50,-1-51,-24 51,0-25,0 0,-1 24,1 1,-25-25,24 25,-24-26,74-24,-25 25,-49 0,74-25,-24 25,-1-25,0 24,1-24,-26 25,50-25,1 25,-1 0,0-50,0 75,-25-50,50 25,-49 25,-1-50,-24 49,24 26,0-75,-24 49,49-24,-24-25,24 0,0 0,25-25,-25 0,25 0,50-50,24 25,25-25,1 1,-26 24,1 25,-26-50,51 25,-51 25,1-50,24 25,50 0,-49-24,24 24,0-25,-24 25,-25 0,-1-26,-24 51,-25-25,25 1,0 24,-25-25,24 0,26 0,-25 0,25 0,-26 0,1 0,24 0,-49 0,49 1,-24 24,-25-25,25 25,0-25,0 0,0 0,24 0,-24 25,0-50,24 50,1-50,-25 26,49 24,-49-25,0 0,25 25,-50-25,25 0,-1 25,-24 0,25-25,0 0,0 25,0-25,24 0,-24 0,-25 1,50 24,-50-25,25 25,-1-25,1 0,0 25,0-25,-25 25,25 0,-25-25,24 25,26-25,0-25,-25 50,49-25,-49 25,0-49,24 49,-24-25,0 0,-25 25,25 0,0 0,24 0,1-25,-25 25,-1-26,1 26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52.1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25 1,'25'0,"-25"25,0-25,25 24,-25-24,25 24,1-24,-1 0,-25 23,25-23,-25 0,0 25,0-25,0 0,0 0,0 24,0-24,-25 24,0-24,25 0,-26 0,1 0,0 0,25 0,-25 0,25 0,-25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54.8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1881 1388,'0'-25,"0"25,0-50,0 50,0-24,0-26,0 0,-25 26,25-26,-25 25,1 1,-1-26,25 50,0-25,-25 25,0-25,25 1,-25 24,1 0,24-25,-50 25,50-25,-25 25,25-25,-24 25,-1-25,0 25,25-24,-25-1,0 25,1-25,-1 25,0-49,0 24,-24 25,49-25,-25 25,-25-25,26 0,-1 25,-25-24,50-1,-49 25,49 0,-25-25,0 0,0 0,1 1,24 24,-25-25,0 25,25 0,-25-25,25 0,-23 25,23-24,-50-1,50 0,-25 25,25-25,-25 25,1-25,24 25,-25-24,25 24,-25-25,25 25,0-25,-25 25,1 0,24-25,-25 25,0 0,0-25,25 25,-49 0,24-24,-25 24,26 0,-1-25,0 25,0 0,0 0,1-25,-1 25,0 0,-24-25,-1 25,0 0,1-25,-1 25,25 0,1 0,24-24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56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3152 247,'0'0,"0"-24,-50 24,50 0,-25 0,-49 0,24-25,-49 25,0 0,-75 0,25 0,-25 0,1 0,49 0,-25 0,25 0,24 0,1 0,0 0,25 0,-1 0,50 0,0-25,1 25,-1-24,0 24,-25 0,26-25,-1 25,-25 0,50 0,-25-24,25 24,-24 0,24 0,-25 0,0 0,0-25,-25 25,26 0,-1 0,-25 0,50 0,-25 0,25 0,-24 0,-1 0,-25 0,50 0,-25 0,-24 0,-1 0,0 0,1 0,24 0,-25 0,26 0,-1 0,25-25,-25 25,-25 0,50 0,0-24,-24 24,-1 0,25 0,-25 0,0 0,0-25,25 25,-25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3:59.0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2878 322,'-25'0,"25"-24,-24 24,-1 0,-25 0,0 0,-24 0,-1 0,-49 0,-25 0,25 0,-25 0,0-24,0 0,0 1,50-1,2 0,-28 0,26 0,25 24,-1-23,26-1,-1 24,0 0,25-24,-24 24,24 0,-25 0,50 0,-25 0,25 0,-24 0,24-24,-25 24,0 0,0 0,25 0,-50-23,26 23,-1 0,-25 0,25 0,0 0,1 0,24 0,-25 0,25 0,-50 0,25 0,-24 0,24 0,-25 0,0 0,50 0,-24 0,24 0,-50 0,50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02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2332 449,'0'0,"-25"0,0 0,25 0,-24 0,-51 0,1 0,-1 0,-24 0,-25 0,0 0,25 0,-25 0,0 0,25 0,49 0,0 0,1 0,24 0,0 0,25 0,-25-22,-24 0,49 22,-25 0,25-23,-25 1,0 22,0-23,1 1,-26 22,25-23,0 1,-24-1,-1 23,25-22,1-1,-1 23,0 0,0-22,25-1,-25 23,1-22,-26-1,50 23,-25 0,25 0,-25 0,25 0,-24-22,-1 22,25 0,-25 0,25 0,-50 0,26-23,-1 23,0 0,0 0,25-22,-25 22,1 0,-1 0,25-23,-25 23,0 0,25-22,-25 22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03.9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1215 196,'-25'0,"0"0,25 0,-25-22,-24 22,24 0,-25-23,1 1,-26 22,0-22,1 22,24-23,-24 23,50-22,-26 22,0 0,26-22,-1 22,0 0,0 0,0 0,25-23,-25 23,25 0,-24 0,24 0,-25 0,0 0,0 0,25 0,-50 0,50 0,-25 0,25 0,-24 0,24 0,-50 0,50 0,-25 0,0 0,0 0,1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10.5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7169 1782,'0'25,"0"-25,-25 0,0 0,25 0,-25 0,25 0,-24 0,24 0,0 0,-25 0,0 0,25 0,0 0,-25 0,25 0,0 24,0-24,-25 25,25-25,0 25,0-25,-24 0,24 0,-25 0,25 0,-25 0,0 0,25 24,-25-24,25 0,-25 0,25 0,-24 25,-1-25,25 0,-25 25,25-25,-25 0,0 24,25-24,-24 0,24 25,-25-25,0 0,0 25,0-25,1 24,24-24,-25 0,0 0,0 0,25 0,-25 0,25 0,-24 0,24 0,-25 0,25 0,-50 25,50-25,-25 0,25 25,-24-25,-1 24,25-24,0 0,0 25,0 0,-25-25,25 0,-25 25,0-25,25 24,-24-24,24 0,-25 25,0-25,25 25,-25-25,25 0,-49 0,24 24,0-24,0 0,25 25,-25-25,1 25,24-25,-25 49,0-49,0 0,25 0,-25 0,25 0,-25 0,25 0,-24 0,24 0,-25 0,0 0,0 0,25 0,-25 0,1 0,-26 0,50 0,-50 0,26 0,-1 0,25 0,-50 0,50 0,-25 0,25 0,-24 0,24 0,-25 0,0 0,25 0,-25 0,0 0,1 25,24-25,-25 0,25 0,-25 0,0 0,0 0,1 0,24 0,-50 0,25 0,0 0,1 0,-26 0,25 0,0 0,1 0,-1 0,0 0,0 0,25 0,-49 0,49 0,-25 0,0 0,0 0,0 0,0-25,1 25,-1 0,0 0,0-25,0 25,1 0,-1-24,0 24,-25 0,26-25,-1 25,0 0,0 0,0-25,1 25,-1 0,0 0,25 0,-25-24,0 24,1 0,24 0,-25-25,0 25,0 0,-24-25,24 25,0 0,-25-24,50 24,-49 0,24 0,0-25,0 25,-24 0,49 0,-25-25,-25 25,50 0,-49 0,49-25,-25 25,0 0,25 0,-25 0,25-24,-25 24,1 0,-1-25,25 25,-25-25,0 25,25-24,-25 24,1-25,-1 0,-25 25,25-24,25-1,-24 25,-1-25,0 25,25-24,-50-1,50 25,-24-25,-1 25,0-24,25 24,-25 0,25-25,-25 0,25 25,-24-24,-1 24,25-25,-25 0,0 1,0-1,-24 25,49-25,-25 1,0 24,25-25,0 0,-25 25,1-24,24-1,-25 25,25-25,-25 25,0-49,0 49,25-25,-25 1,25 24,-24 0,-1-25,25 25,-25-25,25 1,-25 24,25 0,-25-50,1 50,24 0,-25-49,0 49,0 0,0-49,25 49,-24-25,-1 0,0 25,0-49,0 49,25-25,-24 1,-1-1,0 0,0 25,-24-24,49 24,0-25,-50 25,50-25,-25 1,25 24,-49-25,49 25,-50-50,50 50,-25-24,0-1,25 25,-49-25,49 25,-50-24,25 24,-24-50,24 50,-25-24,1-1,24 25,0 0,-25-25,1 1,24-1,0 25,0-25,25 25,-24-24,24 24,-50-50,25 50,25-24,-49-1,-1 25,50-25,-25 1,25 24,-25-25,1 0,-1 25,25-24,-50-1,50 25,-25-25,1 25,-1 0,25-24,-25 24,25 0,-25-25,25 25,-25-25,1 25,24 0,-25 0,25 0,-25 0,0 0,0-24,1 24,-1 0,0 0,25 0,-50-25,26 25,-26-25,25 25,-25-24,50 24,-24 0,-1 0,0 0,25 0,-25 0,25 0,-25 0,1 0,-1 0,0 0,25 0,0 0,-25 0,0 0,25 0,0 0,-24 0,24 0,-25 0,25 0,-25 0,25 0,-50 0,50 0,-24 24,-1-24,25 0,-25 0,0 0,25 25,0-25,0 25,0-25,0 24,0-24,0 25,0 0,0-25,0 24,0-24,0 25,0-25,0 25,0-1,0-24,0 25,0-25,0 0,25 0,0 0,0 0,24 25,-49-25,25 0,-25 0,25 0,-25 0,49 0,-49 0,25 24,25-24,-50 0,25 0,-1 25,1-25,-25 25,25-25,-25 24,25-24,-25 0,0 25,25-25,-25 25,24-25,-24 24,25-24,-25 25,25-25,0 0,-25 25,25-25,-25 24,25-24,-25 0,0 0,24 0,-24 0,0 0,0 0,25 0,-25 25,25-25,-25 0,0 0,0 0,0 0,25 0,-25 25,25-25,-25 0,24 0,-24 0,0 0,0 0,25 0,-25 0,25 0,-25 24,25-24,-25 25,25-25,-25 0,0 0,24 0,-24 25,25-25,-25 0,0 0,25 0,-25 24,25-24,-25 0,25 0,-1 25,-24-25,0 0,0 0,25 0,-25 0,0 0,0 25,0-25,0 24,0-24,25 25,-25-25,0 25,0 0,0-25,0 24,0-24,0 25,0-25,-50 0,50 0,0 25,0-25,0 24,0-24,0 25,0-25,0 25,0-25,0 0,0 24,25-24,-25 25,0-25,0 0,0 0,0 0,0 25,0-25,0 0,25 0,-25 0,0 0,25 0,-25 24,25-24,-25 0,0 0,24 0,-24 25,25-25,-25 0,25 25,-25-25,25 0,0 0,-50 0,-25 0,50 0,0 0,0 0,-49 0,49 0,24 0,-48 0,48 0,-48 0,24 0,24 24,1-24,-25 0,25 25,0-25,24 0,-49 0,25 25,-25-25,25 0,-25 0,50 24,-50-24,-50 0,50 0,-50 0,26 0,24 0,49 0,-74 0,50 0,-74 0,49 0,0 0,-25 0,25 0,25 25,-1-25,1 0,0 0,0 0,0 25,-25-25,24 0,1 0,-25 0,50 0,-25 0,-1 0,1 0,-25 0,25 0,0 0,0 0,-1 0,1 0,25 0,-50 0,25 0,0 0,-1 0,26 24,-50-24,25 0,-25 0,25 0,-50 0,-25 0,149 25,-99 0,25-25,-25 24,0-24,25 25,-25 0,0-25,0 24,-25-24,0-49,25 24,0 1,0-1,0 25,0 0,0-25,0 25,0-24,0-1,-24 25,-1 0,-25-25,50 1,-25 24,1-25,-1 0,25 25,-25-24,0-1,0 25,25-25,-25 1,25 24,-24-25,24 25,-25 0,0-25,25 1,-25 24,25 0,-25-25,25 0,-24 25,-1-24,25 24,-25-25,25 25,-50-25,50 1,-24 24,-1 0,0 0,0-25,25 25,-25 0,1-25,24 0,-25 25,25 0,-50-24,50-1,-25 25,25-25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23.8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819 0,'-24'0,"-1"0,-25 24,25 1,-25 25,1-26,-1 26,25-26,-25 1,25 0,-23 24,23-49,0 50,0-50,25 24,-25-24,0 25,1 0,24-25,-25 0,0 0,0 25,25-25,-50 24,25 1,0 0,1 0,24-25,-25 24,0-24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25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5781 527,'-25'0,"0"0,25 0,-25 0,25 0,-24 0,24 25,-25-25,0 0,25 0,-25 0,0 0,25 24,-24-24,24 0,-50 0,50 24,-25-24,0 0,25 0,-24 24,-1-24,0 0,25 0,-25 24,0-24,0 0,25 0,-24 0,24 0,-25 0,0 0,25 0,-25 0,25 0,0 0,-25 0,25 0,-24 0,-1 0,25 24,-25-24,25 0,0 24,-25-24,25 0,0 24,0-24,-25 24,25-24,-24 24,24-24,-25 0,25 0,0 24,-25-24,25 0,-25 0,0 0,25 24,-24-24,24 0,-25 0,0 0,25 24,-25-24,25 0,-25 0,1 0,24 0,-25 0,0 0,25 24,-50-24,50 0,-24 0,-1 0,25 0,0 0,-25 0,0 0,25 0,-25 0,25 0,-24 0,24 24,-25-24,0 0,25 24,-25-24,25 0,-25 0,25 0,0 0,-24 24,-1-24,25 0,-25 0,25 0,-25 24,25-24,-25 0,0 0,25 24,-24-24,24 0,-25 0,0 0,25 0,-25 0,25 0,-25 0,25 0,-24 0,-1 0,25 0,-25 0,0 0,25 0,-25 0,1 0,-1 0,25 0,-25 0,0 0,25 0,-25 0,25 0,-49 24,49-24,-25 0,25 0,-25 0,0 0,25 0,-24 0,24 0,-25 0,25 0,-25 0,0 0,0 0,25 0,-24 0,-1 0,25 0,-25 0,25 0,0 0,-25 0,0 0,25 0,-24 0,24 0,-25 0,0 0,25 0,-25 0,25 0,-25 0,25 0,-24 0,-1 0,25 0,-25 0,25 0,-25 0,25 0,-25 0,0 0,25 0,-24 0,24 0,-25 0,25 0,-25 0,0 0,0 0,25 0,-24 0,-1 0,25 0,-25 0,25 0,-25 0,25 0,-25 0,1 0,-1 0,25 0,0 0,-25 0,0 0,0 0,25 0,-25 0,25 0,-25 0,0 0,25 0,-25 0,25 0,-25 0,25 0,-24 0,-1 0,25 0,-25 0,25 0,-25 0,25 0,-25 0,1 0,24 0,-25 0,25 0,-50 0,50 0,-25 0,25 0,-24 0,-1 0,25 0,-25 0,25 0,-25 0,0 0,1 0,-1 0,-50-24,51 24,-1-24,-25 24,25 0,0-24,-24 24,49-24,-25 24,25 0,-25 0,0-48,25 48,-24-48,-1 0,-25 0,-24-24,-50 48,0-24,-25-1,-25 1,1 24,73 0,26 24,0-24,74 24,-25 0,25 0,-25 0,25 0,0-24,-25 24,0 0,25-24,25 24,-25 0,25 0,-50 0,-24 0,73 0,-172-24,172 24,-98-24,74 24,25 0,-25 0,-50-24,50 24,-49-24,49 24,24 0,-98-24,74 24,0 0,25 0,-124-24,74 0,25 24,-25 0,25 0,-25 0,0 0,25 0,0-24,-49 0,49 24,-25-24,25 24,-25 0,50 0,-25 0,25 0,0 0,-100-24,1 0,49 0,25 24,0 0,-25-24,0 0,25 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32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1,'25'0,"25"50,50 25,-26 1,51-27,-200-24,-49 0,124-1,-25 1,74 25,-24-25,0-1,25 2,-50-1,25 0,-25-25,25 25,-25-25,0 25,0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8:40.1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2777 3,'0'0,"-25"0,0 0,1 0,24 0,-25 0,0 0,25 0,-49 0,49 0,-25 0,-25 0,25 0,-24 0,-1 0,25 0,25 0,-49 0,49 0,-25 0,25 25,-25-25,0 0,25 24,-24-24,24 25,-25-25,0 25,0-25,25 0,-49 24,49 1,-25-1,0-24,0 25,25-25,-25 25,1-1,-1-24,25 25,0-25,0 24,0-24,25 0,-1 0,-24 0,50 0,24-24,-24-1,0 1,24-1,-24 0,-26 1,1 24,-25-25,0 25,25 0,0 0,0 0,-1 0,-24 0,25 0,-25 0,25-24,0 24,-25 0,25 0,-25-25,0 25,24-25,1 25,-25 0,-25 0,1 0,-26 0,-24 0,-1 25,26-25,-1 0,0 0,26 0,-26 0,50 0,-25 0,25 0,-25 0,1 0,-1 0,25 0,-25 0,0 0,25 0,-25 0,25 25,-24-25,24 0,-25 0,25 0,-25 24,25-24,-25 25,25-25,0 24,0-24,-25 25,25 0,0-25,-24 24,24-24,-25 25,25-25,0 24,0 1,-25-25,0 25,25-25,-25 0,1 0,24 24,-25-24,25 0,-25 0,0 0,25 0,0 0,-25 25,1-25,24 0,-25 25,25-25,-25 0,25 0,-25 0,25 0,-24 25,-1-25,25 24,-25-24,25 0,-25 0,25 0,-25 0,1 0,24 0,0 0,-25 0,0 0,25 0,-25 0,0 25,1-25,24 0,-25 0,0 25,0-25,25 0,-25 0,25 0,-24 0,-1 0,25 0,-25 0,25 0,-25 0,0 0,25 0,0 0,-24 24,-1-24,25 0,-25 0,25 25,-25-25,25 0,-25 0,1 24,24-24,0 0,-25 25,0-25,25 0,-25 25,-24-1,24 1,-25-25,25 24,1 1,-26 0,50-25,-50 24,50-24,-24 0,24 0,-25 0,25 0,-25 0,0 0,25 0,-25 0,25 0,-24 0,-1 0,0 0,25 0,-25 0,1 0,-1 0,25 0,-25 0,0 0,0 0,25 0,-24 0,-1 0,25 0,-25 0,25 0,-25 0,0 0,1 25,24-25,-25 0,25 0,0 0,-25 0,25-25,0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34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 1,'0'25,"25"-25,-25 0,24 25,-24-25,25 0,-25 0,25 0,0 0,0 25,0-25,0 25,0 0,0-25,0 0,-25 25,24-25,1 0,0 25,-25-25,25 0,0 0,-25 0,25 0,-25 0,25 0,-25 0,25 0,-25 0,0 0,25 0,-25 0,24 0,-24 0,50 0,-50 25,24-25,-24 0,25 0,-25 0,25 0,0 0,-25 0,25 0,-25 0,25 0,-25 0,24 0,1 0,-25 0,25 0,-25 0,25 0,-25 0,25 0,0 0,0 25,-25-25,50 25,-25-25,-75 0,0 0,25 0,50 0,-25 25,25-25,0 0,-50 0,25 0,0 25,25-25,-25 0,0 0,25 0,0 0,-1 25,26-25,0 0,-25 0,0 0,0 0,-25 0,-50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36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25 0,'0'0,"0"0,0 0,25 0,-25 24,25-24,-25 0,24 25,1-25,0 25,-25-25,49 24,-49 1,25-25,-25 25,25-25,-25 0,25 0,-1 0,1 24,-25-24,25 0,0 25,-1-25,-24 25,25-25,0 0,0 24,-25-24,24 0,-24 0,25 25,0-25,-25 0,25 25,-25-25,24 24,-24-24,25 25,0-25,-25 25,0-1,25-24,-25 25,25 0,-1-1,1-24,-25 25,25-25,-25 25,25-25,-25 24,0 1,0-25,0 25,0-25,0 0,0 24,24-24,1 25,0 0,-25-1,25 1,-1 0,1-25,0 24,-25 1,25 0,-1-25,-24 24,25-24,-25 25,-49-25,-1 0,25 0,-24 0,-1 0,1-25,49 25,-25 0,25-24,-25-1,1 25,24-25,-25 25,0-24,0-1,25 25,-25-25,25 1,-24 24,24 0,0-25,-25 0,0 25,25-24,-25 24,25-25,-24 25,-1-25,25 1,-25 24,25-25,-25 25,25-25,-24 25,-1-24,25 24,0-25,-25 25,0-25,25 25,-24-24,24 24,-25-50,0 50,25-49,-49 49,24-25,0-24,-24 49,24-49,0 49,25-25,-25 25,25-25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40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819 1,'-25'0,"0"0,-49 50,24-26,1 26,-1-26,-24 26,-1-1,26 0,-1 0,25-49,0 25,25-1,-24-24,24 0,-50 0,25 50,-24-50,-1 25,25-1,0-24,25 0,0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42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3198 0,'24'0,"-24"0,-24 0,24 0,-25 25,0-25,0 24,25-24,-50 0,50 24,-24-24,24 0,-25 0,25 24,-25-24,0 0,25 0,-25 24,25-24,0 0,-24 0,-1 0,25 0,-25 0,25 0,-25 0,0 0,25 0,-24 0,-1 0,25 0,-25 0,0 0,0 0,0 24,25-24,-24 0,-1 0,0 0,25 0,-25 0,25 0,-25 0,25 0,-49 0,49 0,0 0,-25 0,0 0,25 0,-25 25,25-25,0 0,-23 0,-2 0,25 24,0-24,0 24,-25-24,0 0,25 24,-25-24,25 24,-25-24,1 24,24-24,-25 25,25 0,0-25,0 24,0-24,-25 24,25-24,0 24,0 0,0-24,-25 24,25-24,0 25,0-25,0 24,0 0,-25-24,25 0,0 24,-24-24,24 0,0 24,-25-24,0 0,-25 0,26 0,-26 0,25 0,0 0,25 0,-25 0,1 0,-1 0,0 0,0 0,25 0,-25 0,25 0,-24 0,-1 0,0 0,0 0,0 0,25 0,-24 0,24 0,0 0,-25 0,0 0,0 0,25 0,-25 0,0 0,25 0,-24 0,24 0,-25 0,0 0,0 0,0 0,25 0,-24 0,-1 0,0 0,25 0,-50 0,26 0,24 0,-50 0,50 0,-25 0,25 0,-25 0,25 0,-25 0,1 0,-1 0,0 0,0 0,25 0,-25 0,25 0,-24 0,-26 0,50 0,-50 0,26 0,0 0,-1 0,-25 0,25 0,1 0,-26 0,50 0,-25-24,0 24,1 0,-1 0,0 0,25-24,-25 24,0 0,25 0,-24 0,24-24,-25 24,25 0,-25 0,0 0,25 0,-25 0,0 0,1 0,24 0,-25 0,25 0,-25 0,25 0,-50 0,50 0,-24 0,24 0,-25 0,25 0,-25 0,0 0,25 0,-49-24,24 24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4:46.9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-1 395,'0'0,"25"0,0 0,-25 0,25 0,-25 0,0-25,0 25,24 0,-24-25,25 25,-25 0,24-25,-24 25,25 0,0-24,-25 24,25-25,-25 25,25-25,0 0,0 25,0-24,0 24,0-25,-25 25,25 0,-25-25,24 25,1 0,-25-25,0 25,25 0,-25 0,0-24,0 24,0-25,0 25,25 0,-25-25,0 25,24 0,-24 0,0-25,0 25,25 0,-25-24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5:13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2654 126,'-25'0,"0"0,25 0,-25-25,-24 1,-1-1,25 25,-49 0,-1-25,-24 25,0-25,25 25,-1 0,1 0,24 0,1 0,-1 0,1 0,24 0,-50 0,26 0,-1 0,25 0,-24 0,-1 0,1 0,-26 0,50 0,1 0,-1 0,0 0,0 0,-24 0,-1 0,-24 0,-1 25,-24-25,-50 0,50 25,-50 0,75-1,0 26,49-50,-25 0,50 25,-25-25,25 0,-24 0,24 0,-25 0,0 0,25 0,-25 0,25 0,-25 0,25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5:52.390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7341 0,'-25'0,"-24"0,-1 0,-24 0,24 7,25-7,-24 0,49 0,-25 0,0 0,0 0,0 0,1 0,-1 0,0 0,0 0,25 0,-25 0,25 0,-24 0,24 0,-25 0,0 0,0 0,25 0,-25 0,25 0,-24 0,-1 0,0 0,25 0,-25 0,0 0,1 0,24 0,-25 0,-50 0,51 0,-1 0,-25 0,25 0,25 0,-24 0,-1 0,25 0,-25 0,25 0,-25 0,0 0,1 0,-1 0,25 0,-25 0,0 0,0 0,25 0,-24 0,24 0,-25 0,0 0,0 0,0 0,1 0,-1 0,25 0,-50 0,50 0,-25 0,1 0,-1 0,-25 0,25 0,1 0,-1 0,25 0,-25 0,0 0,25 0,-25 0,25 0,-24 0,24 0,-25 0,0 0,0 0,-24 0,24 0,0 0,-25 0,26 0,-1 0,0 0,0 0,25 0,-49 0,49 0,-25 0,25 0,-25 0,0 0,25 0,-25 0,1 0,-1 0,0 0,-25 0,50 0,-24 0,-1 0,25 0,-25 0,0 0,0 0,25 0,-24 0,-1 0,0 0,25 0,-25 0,0 0,1 0,-1 0,-25 0,25 0,1 0,-1 0,0 0,25 0,-25 0,25 0,-25 0,25 0,-24 0,-1 0,25 0,-25 0,25 0,-50 0,50 0,-24 0,-1 0,25 0,-25 0,0 0,25 0,-25 0,-24 0,-1 0,1 0,-1 0,0 0,26 0,-51 0,75 0,-25 0,1 0,-1 0,0 0,-25 0,1 0,-1 0,-24 0,24 0,1 0,-1 0,25 0,0 0,0 0,1 0,24 0,-25 0,0 0,-25 0,-24 0,-25 0,49 0,-24 0,49 0,0 0,0 0,1 0,-1 0,25 0,-25 0,0 0,0 0,1 0,-51 0,26 0,-26 0,26 0,-1 0,25 0,-24 0,49 0,-25 0,0 0,25 0,-50 0,26 0,-1 0,0 0,0 0,-24 0,-1 0,25 0,0 0,1 0,24 0,-25 0,0 0,0 0,25 0,-25 0,25 0,-24 0,-1 0,0 0,-25 0,1 0,24 0,-25 0,-24 0,49 0,0 0,1 0,-1 0,0 0,0 0,-49 0,24 0,-24 0,24 0,1 0,24 0,0 0,25 0,-25 0,0 0,25 0,-24 0,24 0,-25 0,-50 0,1 0,24 0,26 0,-51 0,50 0,1 0,24 0,-25 0,0 0,0 0,0 0,-24 0,-26 0,1 0,49 0,-49 0,24 0,25 0,1 0,-26 0,50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5:59.406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6424 3,'-25'0,"0"0,25 0,-24 0,24 0,-25 0,25 0,-50 0,25 0,-24 0,-26 0,-49 25,50-25,-1 0,1 24,0 1,-1-25,1 0,24 0,1 0,-26 0,1 0,24 0,-24 0,24 0,-24 0,-1 0,26 0,-26 0,26 0,-1 0,-24 0,49 0,-49 0,24 0,-24 0,-26 24,51-24,-1 0,1 0,-26 0,1 24,24-24,-24 0,-1 25,26-25,-26 0,26 24,24-24,-25 0,-24 0,24 0,1 0,-26 0,26 0,-1 0,1 0,24 0,-25 0,25 0,-49 25,24-25,26 0,-26 0,25 0,0 0,1 0,-1 0,0 0,0 0,-24 0,-1 0,0 0,1 0,-1 0,25 0,-49 0,24 0,-24 24,24-24,-24 0,0 0,-1 0,26 0,-1 0,-24 0,-1 0,1 0,-1 0,-24 0,50 0,-26 0,1 0,-1 0,1 0,49 0,-24 0,-26 0,26 0,24 0,25 0,0 0,-25 0,0 0,-24 0,-1 0,0 0,1 25,-1-25,1 0,-1 0,0 0,1 0,24 0,0 0,25 0,-25 0,25 0,-49 0,-26-25,1 25,-25-24,49-1,25 25,0 0,25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03.375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5652 63,'-25'0,"25"-23,-50 23,25 0,1 0,-51 0,26 0,-26 0,-24 0,0 0,-25 0,0 0,0 0,-25 0,50 0,-25 0,0 0,25 0,0 0,25 0,24 0,-24 0,-1 0,1 0,25 0,-1 0,-24 0,24 0,-24 0,24 0,1 0,24 0,-25 0,1 0,-1 23,0-23,1 0,24 0,-49 0,49 0,-25 0,1 0,-26 0,26 0,-1 0,25 0,1 0,-1 0,-25 0,1 0,-1 0,1 24,-1-24,25 0,0 0,-24 0,24 0,0 0,25 23,-24-23,-1 0,0 0,-25 23,1-23,-26 0,1 0,25 0,-26 0,26 0,-1 0,25 0,0 0,25 0,-24 0,-1 0,-50 23,1 0,49 1,-24-1,-1-23,50 0,-25 0,1 23,24-23,-25 0,0 0,-25 0,50 23,-24-23,-1 0,0 0,25 0,0 0,-25 0,1 23,-1-23,0 23,-25 1,50-24,-49 23,49 0,-25-23,25 0,-25 0,25 0,-25 0,1 0,24 0,-25 0,25 0,-25 0,25 0,-25 0,1 0,24 0,0 0,-25 23,0-23,0 0,25 23,-25-23,1 23,24-23,0 0,-25 0,0 0,25 24,-25-24,0 0,25 23,-24-23,24 0,-25 0,25 0,-25 0,0 0,25 0,-25 0,25 23,-24-23,24 0,-50 23,50-23,-25 0,1 0,24 0,-25 0,25 0,-25 23,0-23,25 0,-25 24,1-24,24 0,0 0,-25 0,0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07.609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3495 1,'-50'0,"25"25,-49-25,-1 0,1 25,-25-25,-50 0,75 25,-75 0,0 0,-24 0,-1-1,1 26,-26-25,27 0,23 0,50 0,-25-1,25-24,25 0,49 25,-50-25,51 0,-26 0,25 0,0 0,25 0,-24 0,24 0,-25 0,0 0,0 0,-24 0,24 0,0 0,0 0,0 0,1 0,-1 0,25 0,-25 0,25 0,-49 0,49 0,-25 0,0 0,-49 0,24 0,0 0,1 0,-26 0,75 0,-24 0,24 0,-25 0,0 25,-24-25,-1 25,50-25,-25 0,25-25,25 0,49-49,25 49,25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8:45.3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4536 2257,'-24'0,"24"0,-25 0,25 0,-25 0,25 0,-25 0,0 0,25 0,-24 0,24 0,-25 0,25 0,-25 0,0 0,25 0,-49 0,49 0,-25 0,25 0,-25 0,0 0,25 24,-24-24,24 0,0 25,0-25,24 0,26 0,-25-25,24 25,-24-49,25 49,-50 0,24 0,-24 0,0 0,0 25,0-25,0 24,0-24,0 0,0 25,0-25,0 25,0-25,0 25,0-25,0 25,0-1,0-24,0 25,0-25,0 25,0-25,-24 0,-1 0,25 0,-25 0,25 0,-25 0,25 0,-24 0,-1 0,25 0,-25 25,25-25,-25 0,25 25,-25-25,1 0,24 25,-25-25,25 0,-25 0,25 0,-25 0,0 0,25 0,-24 24,24-24,-25 0,25 0,-25 0,0 0,25 0,-25 0,25 0,-24 0,-1 0,25 0,0 0,-25 25,0-25,25 0,-24 25,-1-25,25 0,-25 0,25 0,0 0,-25 0,0 0,25 0,-24 0,24 0,-25 25,0-25,25 25,-25-25,25 0,-25 0,25 0,0 0,-24 0,-1 0,25 0,-25 0,25 0,-25 0,25 0,-25 0,1 0,24 0,-25 0,25 0,-25 0,25 0,0 0,-25 0,1 0,24 0,0 0,-25 0,25 0,-25 0,25 0,-25 0,0 0,25 0,-24 0,24 0,-25 0,0 0,25 0,0 0,-25 0,0 0,25 0,0 0,-24 0,-1 0,25 0,0 0,-25 0,25-25,25 25,0-25,24 25,-24-25,25 0,-26 25,-24 0,25 0,25 0,-25 0,24 0,-24 0,-25 0,-25 0,0 25,1-25,-1 50,0-25,0-1,25 26,-25-25,1 24,24 1,-25-50,25 25,-25 0,25 0,0-50,0 0,0 25,0-25,0 25,0-25,0 25,0-25,0 1,0 24,0 0,25-50,24 50,-49 0,25-25,-25 25,25 0,-25 0,25 0,0 0,-25 0,24 0,26 0,-25 0,-1 0,26 0,-50 0,25-25,-25 1,25 24,-50 0,0 0,0 0,0 0,-24 24,49-24,-25 25,0-25,1 0,-26 25,25-25,0 0,-24 0,49 25,-25-25,-25 0,50 25,-24-25,-1 49,0-49,25 0,-25 0,25 0,-25 25,1-25,24 0,-25 0,25 0,-25 25,25-25,-25 0,1 0,-1 0,25 0,-25 0,25 0,-25 0,0 0,25 0,-24 0,24 0,-25 0,25 0,-25 0,0 0,25 0,-25 0,25 0,-24 0,24 0,-25 0,0 0,25 0,-25 0,25 0,-25 0,1 0,24 0,-25 0,25 0,0 25,-25-25,25 0,0 25,0-25,25 0,24 0,26 0,-1-25,1 25,-26-25,-49 25,25 0,-25 25,0-25,25 0,-25 0,25 0,24 0,-49 0,25 0,0 0,-1 0,-24 0,25-25,-25 0,25 25,-50 0,0 0,25 0,-24 25,-1-25,0 0,25 0,-25 25,25-25,-24 0,-1 0,25 0,-25 0,25 0,-25 0,25 0,0 0,-49 0,49 0,-25 0,25 0,-25 0,0 0,25 0,-25 0,25 0,-24 0,24 0,-25 0,0 0,25 0,-25 0,25 0,-25 0,25 0,-24 25,24-25,-25 0,25 0,0-25,0 25,25-25,-50 25,25-25,0 0,-25 25,0 0,25 0,0 25,0 0,0 0,0 0,0-1,0-24,-24 25,24 0,0-25,0 0,24 0,-24 0,0 0,0 25,25-25,-25 0,25 0,-25 0,0 0,0 0,25 0,-25 0,24 0,-24 0,0 0,0 0,25 0,0 0,0-25,24 0,-24 25,-25-25,25 1,0 24,-25 0,25 0,-25 0,24 0,26 0,-25 0,0 0,-1 0,-24 0,0 0,-24 0,-1 0,25 24,-25-24,0 25,0-25,25 0,-24 0,-1 0,0 25,25-25,-25 0,25 0,0 0,-25 0,25 0,-24 0,-1 0,25 0,-25 0,25 0,-25 0,25 0,-25 0,1 0,24 0,-25 0,25 0,0 25,-25-25,25 0,-25 0,25 0,-24 25,24-25,-25 24,25-24,-25 0,0 0,25 0,0 0,-25 0,25 0,-24 0,-1 0,0 0,25 0,-50 0,26 0,-1 0,25 0,-25 0,0 0,25 0,0 0,-24 0,24 0,-25 25,0-25,25 25,-25-25,0 0,1 0,24 0,-25 25,25-25,0 25,-25-25,25 24,0-24,0 25,0 0,-25-25,25 0,0 25,0-25,-25 0,25 0,-24 25,-1-25,25 24,-25-24,25 0,-25 0,0 0,25 0,-24 0,24 0,-75 0,51 0,-26 0,50 0,-25 0,25 0,-25 0,1 0,24 0,0 0,-25 25,25-25,0 25,0-25,0 0,0 0,0 25,25-25,-25 25,0-25,-25 0,0 0,25 0,-25-25,25 25,-25 0,25 0,-24 0,-1-25,0 25,-25 0,1-25,-1 25,26 0,24 0,-25 0,0 0,25 0,0 0,-25 0,0 0,25 0,0 0,-24 0,-1 0,25 0,-25 0,0 0,25 0,-25 0,1 0,24 0,-25 0,25 0,-25 0,25 25,0-25,-25 25,25-25,-25 0,25 0,-24 0,24 0,0 25,-25-25,0 0,25 25,-25-25,25 24,-24-24,24 0,-25 0,25 0,-25 0,25 0,-25 0,0 0,25 25,-24-25,24 0,-25 25,25-25,-25 25,0-25,25 25,-25-25,25 0,0 24,0-24,0 25,-24-25,24 0,-25 25,25-25,-25 25,0 0,25-1,-25-24,1 0,24 25,-25-25,-25 25,26 0,-1-25,0 0,0 0,0 0,25 0,0-25,25 0,-25 25,25-25,-25 25,0-24,25 24,-25-25,0 25,25-25,49 0,-25 0,26 1,-1-26,50 25,-74 25,-25-25,-1 1,1 24,-25-25,50 25,-50-50,24 50,1-25,25 0,-50 1,25-1,-1 25,1-25,-25 0,0 0,0 25,25 0,-25-24,0-1,0 25,0-25,0 0,0 25,25-49,-25-1,74 25,-24-24,-25-1,49 25,-49-25,-1 50,51-24,-75-1,0 25,0 0,-50 49,-24 26,-75-25,0 49,1-50,-1 26,-25-50,26-1,24 1,49 0,26-25,24 0,25-25,0 0,0 25,0-24,0 24,25 0,24-25,26 0,-26 0,26 0,49-24,49-26,1 1,24-1,25 1,-49-50,-1 50,-24 24,-50 0,-25 25,-24-24,-25 24,49-25,-24 1,-1 24,1-25,-1 26,-24-26,25 25,-25-25,-25 26,0 24,24-25,-24 0,0 25,25-25,-50 25,-49 0,-25 50,-75-25,1-1,-1 1,26 0,98 0,50-25,0-25,0 0,25-24,0-1,24 25,-24-49,49 24,-49 25,25 1,-1-1,-49 25,25-25,-25 25,25 0,49 0,-24 0,-1 0,-24 0,0 0,0 0,0 0,-25 0,24 0,26 0,-25 0,49 0,-24 0,49 0,0 0,-25 0,1 0,-51 0,1 0,-50 0,25-25,0 0,-24 25,-1 0,25 0,0 0,25 0,-25 0,24 0,1 0,0 0,25 0,-1 25,26-25,-51 0,51 0,-1 0,0 25,1-25,-1 0,-24 0,-25 0,24 0,-24 0,0 0,-1 0,1 0,-25 0,25 0,0 0,0 0,49 0,-24 0,-1 0,-24 0,0 0,24 0,-49 0,25 0,-25 0,25 0,0 0,-25 0,24 0,-24 0,50 0,-50 0,25 0,0 0,-25 0,24 0,1 0,-25 0,0 0,0 0,0 0,25 0,-25 0,25 0,-25 0,25 0,-25 0,0 0,0 0,24 0,-24 0,25 0,0 0,0 0,-25 0,25 0,-1 0,-24 0,50 0,-25 0,24 0,-24 0,0 0,0 0,-25-25,24 0,-24 25,0-24,0 24,0-25,0 25,0-50,25 25,-25 0,25-49,0 49,-25 0,0-24,0 49,0-25,0 25,0-25,0 0,0 25,0-24,0-1,0 0,0 0,-25 0,25 0,0-24,-25 49,25-25,-25 0,25 25,0-25,-24 1,24 24,-25 0,25-25,-25 25,25-25,-25 25,0-25,25 25,0-25,-24 25,24-24,-25 24,0 0,25-25,-25 0,1 25,24-25,-25 25,0 0,25-25,-25 25,0 0,1 0,-1 0,0 0,0 0,25-24,0-1,0 0,0 0,0 0,0-49,0 74,0-25,0 25,-25 0,-24 0,24 0,0 0,-24 25,24-25,-49 25,49-25,25 0,0 0,25 0,-1 0,-24 0,0 24,0 26,-49 74,-50 25,-1 0,1-50,0 0,0 50,49-50,-24-24,49-25,25 24,-25-24,1-26,24 1,0 0,0-25,0 25,0-25,24 0,51-50,-1 1,75-51,74-73,-25 24,50-50,-25 26,-49 49,-25 0,-100 74,-49 25,0 25,0-25,0 0,0 25,-25 0,25-24,0-1,-24 25,24-25,0 25,0-50,49 1,-49 24,0 0,25-24,-25 49,0-25,0 0,0 25,-25 0,25-25,-49 25,49-25,0 0,-50 25,50-24,0-1,-25 25,25-25,-25 25,25-25,0 25,0-25,-24 25,-1 0,0-24,25 24,-25 0,0 0,1 0,24 0,-50 0,50 0,-25 24,1-24,-1 25,25-25,-25 0,0 0,25 25,-25-25,25 0,0-25,25 25,0-25,0 1,0-1,-1 25,1 0,-50 0,1 25,-51-1,26 26,-26 0,26 24,-51-24,76-1,-26 1,50-50,0 25,0 0,-25-25,-49 24,24 1,1 25,-1-50,50 0,0-25,0 0,0 25,25-25,-25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09.671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4493-1,'-25'0,"0"0,1 0,24 0,0 0,-25 0,0 0,25 0,-25 0,25 0,-25 0,25 0,-24 0,-1 25,25-25,-25 0,25 0,-25 0,0 0,25 0,-25 0,1 0,-1 0,-25 0,50 25,-25-25,0 0,25 0,-24 0,-1 0,25 0,-25 0,0 0,0 24,0-24,1 0,-1 0,0 0,0 0,25 0,-25 0,1 0,24 0,-25 0,25 0,-50 0,50 0,-25 0,25 0,-49 25,24-25,0 0,-25 25,25-25,1 0,-1 25,25-25,-50 0,25 0,0 25,1-25,-26 0,0 25,25-25,1 25,-26-1,25-24,0 0,1 25,-1-25,0 0,0 0,0 25,0-25,1 0,-1 0,25 0,-25 0,0 0,25 0,0 0,-25 0,0 0,25 0,-24 0,24 0,-25 0,0 0,25 0,-25 0,0 0,25 0,-25 0,25 0,-24 0,-1 0,0 0,25 0,0 0,-25 0,25 0,-25 0,25 0,-24 0,-1 0,25 25,-25-25,25 0,-25 0,0 25,0-25,25 25,-24-25,24 0,-49 25,49-25,-50 24,50-24,-25 25,1 0,-1-25,25 0,-25 0,25 0,-25 25,0-25,25 0,-25 25,25-25,-49 0,49 0,-25 24,25-24,-25 0,25 0,-25 0,25 25,-25-25,25 0,-24 0,-1 0,25 0,-25 24,25-24,-25 0,0 0,25 25,-24-25,-1 0,25 0,-25 0,0 0,25 0,-25 0,25 0,-25 0,25 0,-49 0,49 0,-25 0,25 0,-25 0,0 0,0 0,25 0,-24 0,24 0,-50 0,50 0,0 0,-25 0,0 0,0 0,1 0,-1 0,25 0,-25 0,0 0,25 0,-25 0,1 0,24 0,0 0,-25 0,0 0,25 0,-50 25,25-25,1 0,24 0,-25 0,25 0,-25 0,0 0,0 0,25 0,-25 0,25 0,-24 0,-1 0,25 0,0 0,-25 0,0 0,25 0,-25 0,25 0,-25 0,1 0,24 0,-25 0,0 0,25 0,0 0,-50 0,50 0,-24 0,24 0,0 25,-50-25,50 25,-25-25,25 0,-25 0,25 0,0 25,0-25,-25 0,25 0,0 24,-24-24,24 0,0 25,0-25,-25 0,25 0,-25 25,25-25,-25 0,0 0,25 25,-25-25,25 0,0 25,0-25,0 25,-24-25,24 0,0 25,0-25,0 24,-25-24,25 0,-25 25,25-25,0 25,0-25,-25 25,0-25,25 25,-25 0,1-25,-1 25,25-25,-25 0,0 0,25 0,-25 0,25 0,-25 0,25 0,0 0,0-25,0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15.484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1983 5,'0'0,"-25"0,0 0,25 0,-50 0,26 0,-75 0,-1 0,1 0,0 0,25 23,-25-1,0 1,-1-23,26 0,25 23,-26-23,26 0,-1 23,-24-23,-1 0,1 0,25 0,-1 0,25 0,-49 0,24 0,1 0,49 0,-50 0,25 0,1 0,-1 0,25 0,-25 0,-25 0,26 0,-1 0,25 0,-25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21.531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15675 112,'-25'0,"0"0,25 0,-25 0,0 0,1 0,-1 0,0 0,0 0,0 0,25 0,-24 0,-1 0,25 0,-25 0,0 0,0 0,0 0,1 0,-1 0,0 0,0 0,0 0,1 0,24 0,-25 0,0 0,25 0,-25 0,25 0,-25 0,-49 0,49 0,0 0,-24 0,24 0,25 0,-25 0,0 0,25 0,-24 0,24 0,-25 0,0 0,-25 0,26 0,-26 0,25 0,0 0,1 0,24 0,-25 0,25 0,-25 0,0 0,0 0,-24 0,-1 0,25 0,-24 0,-1 0,25 0,1 0,-1 0,0 0,25 0,-25 0,0 0,1 0,-1 0,0 0,0 0,-24 0,24 0,-25 0,0 0,26 0,-1 0,-25 0,1 0,49 0,-25 0,-25 0,25 0,1 0,-26 0,25 0,25 0,-49 0,24 0,0 0,0 0,-24 0,-1 0,50 0,-50 0,1 0,-1 0,25 0,-49 0,24 0,1 0,-26 0,1 0,49 0,-24 0,-1 0,25 0,-24 0,-1 0,25 0,0 0,-24 0,24 0,0 0,-24 0,-1 0,50 0,-25 0,-25 0,26 0,-1 0,-25 0,1 0,24 0,-25 0,25 0,-24 0,-1 0,50 0,-49 0,24 0,0 0,0 0,-24 0,49 0,-50 0,25 0,0 0,-24 0,24 0,-25 0,1 0,-1 0,25 0,-24 0,-1 0,25 0,1 0,-26 0,25 0,0 0,-24 0,-1 0,-24 0,24 0,-24 0,-1 0,26 0,24 0,0 0,-25 0,26 0,-1 0,0 0,0 0,0 0,1 0,-26 0,25 0,0 0,-24 0,-1 0,25 0,-24 0,-1 0,1 0,-26 0,26 0,-1 0,0 0,26 0,-51 0,26 0,-1 0,-24 0,24 0,0 0,-49 0,50 0,-51 0,51 0,-26 0,-24 0,49 0,-24 0,0 0,24 0,-24 0,24 0,-24 0,-1 0,26 0,-1 0,0 0,-24 0,24 0,-24 0,24 0,1 0,-1 0,1 0,-25 0,25 0,-1 0,0 0,1 0,-1 0,50 0,-49 0,24 0,25 0,-25 0,0 0,0 0,-49 0,-1 0,26 0,-26 0,1 0,24 0,-24 0,24 0,1 0,24 0,-25 0,1 0,24 0,0 0,-24 0,49 0,-25 0,25 0,-25 0,0 0,0 0,-24 0,-26 0,26 0,-26 0,1 0,24 0,26 0,-1 0,0 0,0 0,25 0,-25 0,25 0,-24 0,-26 0,25 0,0 0,-49 0,24 0,-24 0,49 0,0 0,-24 0,-1 0,25 0,25 0,-25 0,1 0,24 0,-25 0,-50-10,1 0,-50-1,50 11,-50 0,49 0,1-12,-1 12,51 0,-26-11,25 11,0 0,25-10,-24 10,-26 0,-49-10,24 10,-49-11,25 11,0 0,24 0,1 0,49 0,-24 0,-1 0,50 0,-25 0,0 0,1 0,-26 0,25 0,25 0,-49 0,49 0,-25 0,25 0,-25 0,-49 0,-1 0,1 0,-25 0,24 0,1 0,-1 0,26 0,-1 0,-24 0,49 0,0 0,-24 0,24 0,0 0,25 0,-25 0,0 0,-24 0,-26 0,-24 0,25 0,-26 0,1 0,25 0,24 0,25 0,1 0,-1 0,25 0,-25 0,0 0,-24 0,-1 0,0 0,1 0,-1 0,-24 0,-1 0,26 0,-1 0,-24 0,24 0,25 0,-49 0,0 0,-1 11,1-11,49 0,25 0,-25 0,0 0,-24 0,-26 20,50-20,-49 11,24 1,1-1,-1-11,1 10,24 0,-25-10,25 0,-49 0,49 0,-24 0,24 0,25 0,-25 0,0 0,25 0,-25 0,25 0,-24-10,24 10,-25 0,0 0,25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28.562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4096 78,'-25'0,"-25"0,1 0,24 0,0 0,0 0,25 0,-25 0,1 0,-1 0,25 0,-25 0,-25 0,26 0,-1 0,-25 0,25 0,0 0,1 0,24 0,-25 0,25 0,-25 0,0 0,0 0,25 0,-25 0,1 0,-1 0,25 0,-25 0,25 0,-25 0,0 0,1 0,24 0,-25 0,25 0,-25 0,0 0,25 0,-25 0,25 0,-49 0,49 0,-25 0,-25 0,50 0,-25 0,0 0,1 0,-1 0,0 0,0 0,25 0,-25 0,25 0,-24 0,24 0,0 0,24 0,-24 0,25 0,0 0,25 0,-1 0,1 0,24 0,-74 0,25 0,0 0,0 0,0 0,24 0,-24 0,0 0,0 0,0 0,-1 0,-24 0,25 0,0 0,0 0,25 0,-26 0,1 0,-25 0,-25 0,1 0,24 0,-25 0,25 0,-50 0,0 0,26 0,-1 0,-50 0,26 0,-1 0,0 0,26 0,-26 0,25 0,-25 0,26 0,-1 0,0 0,25 0,-25 0,0 0,25 0,-24 0,-1 0,25 0,-50 0,25 0,0 0,1 0,-1 0,0 0,-25 0,25 0,-24 0,24 0,0 0,25 0,0 0,-25 0,1 0,-1 0,0 0,-25 0,1 0,-26 0,50 0,25 0,-25 0,1 0,-1 0,0 0,-25 0,1 0,-1 0,0 0,26 0,-1 0,25 0,-25 0,25 0,-25 0,0 0,1 0,-1 0,25 0,-50 0,25 0,25 0,-49 0,49 0,-25 0,25 0,-25 0,25 0,-25 0,-49 0,-1-24,26 24,24-23,-25 23,25-24,0 24,25 0,-24 0,-1 0,-25 0,0 0,26 0,-1 0,-25 0,50 0,-25 0,25 0,-24 0,-1 0,25 0,-25 0,-25 0,50 0,0 0,0 24,0-24,0 23,0-23,0 24,0-24,0 47,25-47,0 23,0 1,0 0,24-1,-24-23,25 24,-50-24,24 0,-24 0,25 0,-25 0,25 0,0 0,-25-24,25 24,-25 0,25 0,-25 0,49 0,51 0,-1 0,0-23,-24 23,-51 0,-24 0,0-24,-49 24,49 0,-25 0,-25 0,50 0,-49 0,24 0,25 0,-50 0,1-24,24 24,0 0,-25-23,50 23,-25 0,-24-24,24 24,0 0,-25 0,26 0,-26 0,25 0,-24 0,49 0,-25 0,25 0,-25 0,-25 0,50 0,0 0,-25 0,1 0,-26 0,25 0,-25-23,26 23,-26-24,50 24,-25 0,25 0,-49-23,-1 23,0 0,-49 0,0 0,24 0,1 0,49 0,0 0,25-24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36.937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23 86,'0'0,"25"0,-25 0,25 0,-25 0,25 0,-25 0,0 0,25 0,-1 0,26 0,-25 0,49 0,-74 0,25 0,-25 0,25 0,0 0,-1 0,1 0,0 0,0 0,-25 0,25 0,-25 0,24 0,1 0,-25 0,25 0,-25 0,25 0,0 0,0 0,-1 0,-24 0,25 0,-25 0,25 0,-25 0,0 0,0 0,25 0,-25 0,25 0,-25 0,24 0,-24 0,25 0,0 0,0 0,-25 0,25 0,-1 0,1 0,0 0,-25 0,0 0,25 0,-25 0,25 0,-25 0,0 0,0 0,24 0,-24 0,25 0,0 0,0 0,-25 0,25 0,-1 0,-24 0,25 0,0 0,0 0,0 0,-1 0,-24 0,25 0,0 0,0 0,-25 0,0 0,25 0,24 0,-49 0,25 0,-25 0,25 0,0 0,-1 0,1 0,0 0,0 0,0 0,-1 0,1 0,25 0,-50 0,50 0,-26 0,-24 0,25 0,0 0,0 0,0 0,-1 0,26 0,-50 0,25 0,0 0,-1 0,1 0,-25 0,25 0,-25 0,25 0,0 0,-25 0,24 0,1 0,25 0,-50 0,49 0,1 0,-25 0,0 0,24 0,-24 0,0 0,24 0,1 0,-50 0,50 0,-50 0,24 0,1 0,0 0,-25 0,25 0,0 0,24 0,-24 0,0 0,0 0,0 0,-1 0,26 0,-25 0,24 0,-24 0,-25 0,50 0,-1 0,-49 0,50 0,0 0,-50 0,24 0,26 0,-25 0,0 0,24 0,-24 0,0 0,-25 0,25 0,-1 0,-24 0,25 0,-25 0,50 0,-1 0,1 0,-25 0,0 0,24 0,-24 0,0 0,0 0,0 25,-1-25,-24 0,50 24,-25-24,-25 0,49 0,-49 0,25 24,25-24,-50 0,49 24,-24-24,-25 0,50 0,-50 0,25 25,24-25,-49 0,25 24,0-24,-1 0,0 24,1-24,0 0,0 0,-25 0,25 0,-1 0,1 0,0 24,25-24,-26 0,1 24,25-24,-25 0,-25 0,49 0,-24 0,-25 0,25 0,0 0,-25 0,25 0,-25 0,24 0,-24 0,50 25,-25-25,0 0,-1 24,1-24,0 0,0 0,-25 0,49 0,-49 0,25 0,0 0,0 24,0-24,-1 0,1 24,50-24,24 0,-74 0,-1 25,1-25,0 0,0 0,0 0,-1 0,1 0,0 0,0 24,0-24,24 0,-24 24,0-24,25 0,-50 0,24 0,-24 0,0 0,-24 0,-1 0,-25 0,-24 0,24 0,0 0,1 0,24 0,-25 0,50 0,-24 0,24 0,-25 0,25-24,-25 24,0 0,-24 0,24-24,25 24,-50 0,-24 0,24 0,50-25,25 1,-50 24,0 0,25 0,-24 0,24 0,-50 0,50 0,-25 0,25 0,-25-24,25 24,-74 0,49-24,-24-1,-1 25,-74 0,74-24,1 0,-26 0,1 24,49-24,-25 24,26-25,0 25,24 0,0-24,-25 24,0 0,25-24,-25 24,1 0,24-24,-25 24,25-25,-25 25,25-24,-25 24,0 0,25 0,0 0,25 0,50 24,-26 1,1-25,23 24,-23 0,-1-24,1 0,-50 0,25 0,-25 0,0 0,25 0,-25 0,24 0,51 0,-75 0,49 0,-24 0,25 0,-75 0,50 0,-25 0,25 0,0 0,-1 0,-48 0,48 0,1 0,0 0,0 0,-50 0,50 0,-25 0,25 0,-25 0,24 0,-24 0,50 24,-50-24,25 0,24 0,-49 0,25 0,-25 0,25 0,0 0,0 0,-25 25,24-25,-24 0,25 24,0-24,-25 24,25-24,0 24,-25-24,24 24,1-24,-25 0,0 25,25-25,-25 24,25-24,0 24,-1 0,-24-24,50 25,-50-25,25 24,0 0,-25-24,49 24,-49-24,50 25,-50-1,25-24,-1 24,1-24,-25 0,0 24,0-24,25 0,-25 0,0 0,25 0,-25 24,0-24,0 0,0 25,25-25,-25 0,25 0,-25 0,0 0,0 0,24 0,-24 0,25 24,-25-24,25 0,-25 24,25-24,-25 0,0 0,25 0,-1 0,-24 0,0 0,25 0,0 0,-25 24,25-24,0 0,-1 25,-24-25,25 0,-25 0,0 0,25 0,-25 0,25 0,-25 0,25 24,-25-24,24 0,1 0,-25 0,0 24,25-24,0 0,0 0,-25 24,24-24,-24 25,25-25,0 24,0 0,-25-24,25 0,-25 0,0 0,24 0,-24 24,25-24,-25 0,25 0,-25 24,25-24,-25 25,25-25,-1 0,1 0,-25 24,25-24,0 24,0-24,-25 0,0 24,24-24,-24 0,25 0,-25 25,50-25,-50 24,25-24,-25 0,25 24,-25-24,0 0,0 0,24 0,1 0,-25 0,50 0,-75 0,25 24,25-24,0 0,-1 0,-24 0,25 25,0-25,49 0,-49 0,0 0,-25 0,0 0,0 0,0 0,25 0,-50 0,25 0,25 0,24 0,-73 0,24 24,-50 0,50-24,25 0,0 0,-50 0,50 0,-1 0,1 0,-25 0,25 24,-25 0,0 1,25-25,24 24,-49-24,25 0,-25 0,0 0,25 0,-25 0,25 0,-25 24,0-24,0 24,25 0,-1-24,1 0,-25 24,25-24,0 0,-25 0,25 0,-25 0,0 24,24-24,-24 24,25-24,0 25,0-25,-25 0,0 24,25-24,-1 0,-24 0,0 24,25-24,0 0,-25 24,25 0,0-24,24 0,-49 25,50-25,-50 0,25 0,-25 0,25 0,-25 24,0-24,24 0,-24 24,25-24,-25 24,25-24,-25 0,50 25,-26-25,1 0,0 24,0 0,-25 0,49 1,-24 23,0-48,25 0,-50 24,0-24,24 24,-24 1,50-1,-25 0,-25-24,0 0,25 0,-25 24,24-24,-24 0,25 0,-25 25,0-25,0 24,25-24,0 24,-25 25,0-25,49 24,-49 1,0-49,25 48,-25 1,0-25,0 24,25-23,0 47,-25-72,0 24,0 1,0-1,0-24,0 24,0-24,0 49,0-49,0 24,0-24,-25 24,0-24,-24 24,24-24,99-24,-123 24,-75 0,49 0,-24 0,-25 0,25 0,24 0,1 0,-1-24,1 0,-25 24,0-25,24 1,-49 0,25 0,0 24,24-25,1 1,-25 0,-25 24,24-24,26 0,-25-1,-25 1,25-24,-75 23,-24 1,-1 0,-24-25,-25 25,25-24,-75 24,99-25,-73 25,49-25,0 25,0-24,49 23,1 1,-1 0,50 0,-50-25,26 49,48-24,-24 0,25 0,0-1,24 25,-24-24,25 0,-1 0,-49 24,50-25,0 1,-26 0,-49 0,25 24,0-49,0 49,50-24,-25 24,24-24,26 0,-1 24,25-24,-24 0,49 24,-25-24,0 24,0-24,1-1,24 25,-25-24,25 24,-25 0,25-24,0 0,-50 24,50-24,0 24,-49-25,49 1,-50 24,50-48,-50 23,50 25,-24-48,-1 48,25-24,-25 24,25-25,-25 1,0 24,25-24,-24 0,-1 24,25-24,-25-1,25 25,-25-24,25 0,-25 24,1-24,24-1,-25 25,25-24,-25 24,25-24,-25 0,25 24,-25-25,25 25,-24 0,24-24,0 24,24 24,-24-24,0 25,25-25,-25 0,0 0,25 0,-25 24,0-24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49.843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25-1,'0'0,"-25"25,25-25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51.062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26-1,'0'25,"0"-25,0 26,0-26,-26 50,26-50,0 26,0-26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52.906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0-1,'0'24,"0"-24,0 50,0-50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56.078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0,'13'0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6:58.125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12.5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7:33.359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8112 105,'0'0,"-25"0,25 0,-25 0,0 0,0 24,1-24,24 0,24 0,-24 0,25 0,-74 0,-1 24,50-24,-25 0,0 0,25 0,-24 0,24 0,-25 0,25 0,-25 0,0 0,25 0,0 0,-25 24,0-24,25 0,25 0,-25 0,-49 0,24 0,74 0,-73 0,-1 0,25 0,49 0,-98 0,49 24,-25-24,0 0,25 23,-25-23,25 0,-49 22,49-22,-25 0,25 0,-25 24,25-24,-25 0,1 0,24 0,-50 0,50 0,-25 0,0 0,25 0,-25 0,1 0,-1 0,25 0,-25 0,25 0,-25 0,25 0,-25 0,1 0,24 0,-25 0,25 0,-25 0,25 0,-25 0,0 0,25 0,-24 0,24 0,-25 0,25 0,-25 0,0 0,25 0,-25 0,25 0,-25 0,25 0,-24 0,-1 0,25 0,-25 0,25 0,-25 0,25 0,-25 0,1 0,24 0,-25 0,25 0,-25 24,0-24,0 0,25 24,-25-24,25 0,-24 0,24 0,-25 24,0-24,0 0,25 0,-25 0,1 0,24 0,-25 0,0 0,0 0,0 0,25 0,-24 0,24 0,-25 0,0 0,25 0,-25 0,25 0,-25 0,0 0,1 0,-1 0,0 24,25-24,-25 0,25 0,-25 0,-24 24,49-24,-50 0,50 24,-25-24,25 0,-24 0,-1 0,25 0,-25 0,25 0,-25 0,25 0,-25 0,0 0,1 0,-26 0,50 24,-25-24,0 0,25 0,-24 0,-51 0,75 0,-50 0,26 0,24 0,-25 0,-25 0,25 0,-24 0,24 0,-25 0,50 0,-24 0,24 0,-25 0,0 0,0 0,-25 0,1 0,-1 0,25 0,-24 0,49 0,-25 0,0 0,0 0,1 0,-26 0,25 24,0-24,25 0,-49 0,24 0,0 0,-25 0,1 0,24 0,0 0,0 0,25 0,-25 0,25 0,-24 0,-1 0,0 0,25 0,-25 0,25 0,-25 0,-24 0,24 0,-25 0,26 0,24 0,-25 0,0 0,25 0,-25 0,-25 0,50 0,-24 0,-26 0,50-24,-24 24,24 0,-25 0,1-24,-26 24,50-24,-25 24,25 0,-25 0,25 0,-24-24,-1 24,25 0,-25 0,-25 0,25 0,25-24,-24 24,-1 0,25 0,-25 0,0 0,0 0,1 0,-26 0,50 0,-25 0,25 0,-25 0,1 0,24 0,-25 0,0-24,-25 24,1 0,-1 0,0 0,1 0,49 0,-25 0,25-24,-25 24,0 0,25 0,-25 0,25 0,-24-24,24 0,-50 24,25-22,0 22,-24 0,49 0,-25-23,25 23,-25 0,0 0,-24-24,-1 24,-24-24,24 24,50 0,-25 0,25-24,-25 24,1 0,24 0,-25 0,0 0,0 0,0 0,1 0,-1 0,25 0,-25 0,25 0,-25 0,0 0,0 0,-24 0,-1 0,25 0,-24 0,24 0,-25 0,50 0,-49 0,24 0,25 0,-25 0,0 0,0 0,25 0,-49 0,24 0,0 0,-24-24,-1 24,0-24,25 24,1 0,-26-24,25 24,0 0,-24-24,-26 24,51 0,-26 0,25 0,0 0,0 0,-24 0,24 0,0 0,0-24,-24 24,49 0,-25 0,-50 0,51 0,-1 0,-25 0,25 0,1 0,-1 0,0 0,0 0,0 0,1 0,-26 0,25 0,0 0,-24 0,24 0,0 0,-25 0,1 0,24 0,-25 0,26 0,-51 0,50 0,-24 0,24 0,-25 0,25 0,1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7:42.734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33,'0'0,"25"0,0 0,0 0,24 0,1 0,25 0,-1 0,0 0,-24 0,25 0,-51 0,1 0,-25 0,25 0,-25 0,49 0,0 0,1 0,0 0,-1 0,-24 0,0-12,0 12,0 0,-1 0,-24 0,25-16,0 16,0 0,-25 0,50 0,-26 0,-24 0,25 0,0 0,-25 0,25 0,25 0,-50 0,24 0,-24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7:44.406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47 73,'0'-24,"-23"24,-1-26,24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7:46.062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0,'0'0,"25"0,-25 0,49 0,-49 25,25-25,-25 0,25 0,0 0,-25 0,0 0,25 0,-25 0,25 0,-25 0,24 0,-24 0,25 25,0-25,-25 0,0 0,25 0,-25 25,25-25,-25 0,0 0,0 0,24 0,-24 25,25-25,-25 0,0 0,0 0,25 0,-25 0,0 24,25-24,-25 0,0 0,25 0,-25 0,0 25,0-25,0 0,0 0,0 25,0-25,0 0,0 0,0 0,0 0,0 25,0-25,0 25,24-25,-24 24,0-24,0 0,0 25,0-25,0 0,25 0,-25 25,25-25,-25 25,25-25,-25 25,0-25,0 24,25 1,-25-25,24 25,-24-25,0 25,0-25,0 0,0 25,0-25,0 0,0 0,0 0,0 0,0 24,25-24,-25 0,25 0,-25 0,0 0,0-24,0-1,-25 25,25-25,0 25,-25 0,25-25,-24 25,24-25,0 1,-25 24,25-25,0 25,25 0,-25 25,24-25,-24 24,25-24,-25 25,25-25,-25 25,0-25,0 0,0 25,0-25,0 0,0 0,0 0,0 0,0 0,0 0,0 0,25 0,-25 25,0-25,0 0,0 24,25-24,-25 25,24-25,-24 0,25 0,-25 0,0 0,0 0,0 0,25 0,-25 0,25 0,-25 25,0-25,25 0,-25 25,24-25,-24 25,0-25,0 0,0 0,0 0,25 0,-25 0,25 24,-25-24,0 0,0 0,25 0,-25 0,0 0,0 25,25-25,-25 0,24 25,-24-25,0 0,0 0,0 0,0 0,25 0,-25 25,0-25,0 26,25-26,-25 24,0-24,25 25,-25-25,25 25,-25-25,0 25,0 0,0-25,0 0,0 24,24-24,-24 25,0-25,0 0,0 25,25-25,-25 25,25-25,-25 25,0-25,0 0,0 0,0 0,0 0,0 0,0 0,25 0,-25 0,0 24,25-24,-25 0,0 25,25-25,-25 0,24 25,-24 0,0-25,0 25,25-25,-25 24,25-24,-25 25,0 0,0-25,25 0,0 25,-1 25,1-50,0 24,-25 1,0-25,25 0,-25 0,25 0,-25 0,0 0,24 0,-24 25,25-25,-25 0,0 0,0 0,0 0,0 0,25 0,-25 0,0 0,0 0,0 0,25 0,-25 0,25 0,-25 0,0 0,0 0,24 0,-24 0,0 0,25 0,0 0,-25 25,50-25,-26 25,1-1,25-24,-50 0,0 0,0 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7:54.281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497 347,'-25'0,"1"-25,24 25,0-25,-25 25,0 0,25 0,-25 0,25-24,-25-1,0 25,-25-25,50 1,-24 24,24 0,-25-27,25 3,-24 24,-1 0,25-24,-25-1,25 25,-25 0,25-25,-25 25,25-24,-25 24,25-25,-50 25,50-25,-25 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7:57.687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2826 670,'-25'0,"0"0,25 0,-25 0,25 0,-24 0,24 0,-25 0,0 0,25-24,-25 24,0 0,25-25,-24 25,-1 0,25 0,-25-24,25 24,-25-24,25 24,-25-25,1 25,24-24,-25 24,25-24,-25 0,0 24,25-25,-25 25,25-24,-24 24,24-24,-25 24,0 0,25-25,-25 25,1 0,24-24,-25 24,25-24,-25 24,25-25,-25 25,25-24,-25 24,1 0,24-24,-25 24,0 0,25 0,0-24,-25 24,0 0,25-25,-24 25,24 0,0-24,-25 24,0 0,25-24,-25 24,1-25,-1 25,0-24,25 24,-25 0,25-24,-25 24,1 0,24-25,-25 25,0-24,0 24,25 0,-25 0,25 0,-24-24,24 24,-50 0,50 0,-25 0,1 0,-1 0,0 0,-25 0,50 0,-49 0,49 0,-25 0,0 0,25 0,-49 0,24 0,0 0,-25 0,26 0,-26 0,25 0,-24 0,24 0,-25 0,26 0,24 0,-25 0,25 0,-50 0,25 0,1 0,-26 0,1 0,-26 0,26 0,-1 0,0 0,26 0,-26 0,1 0,24 0,-25 0,1 24,-26-24,50 0,-24 0,24 0,-24 0,-1 0,50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8:01.953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2111 106,'0'0,"0"-21,-25 21,0 0,25 0,-25 0,25 0,0-22,-25 22,0 0,25 0,-24 0,24 0,-50 0,50 0,-25 0,25 0,-25 0,25 0,-25 0,1 0,24 0,-25 0,25 0,-25 0,25 0,-25 0,0 0,25 0,-25 22,1-22,24 0,-25 0,0 0,25 0,-25 0,25 0,-25 0,0 0,1 0,-1 0,0 0,0 0,0 0,1 0,24 0,-25 0,25 0,0 0,-25 0,0 0,25 0,-25 0,25 0,-25 0,25 0,-24 0,-1 0,0 0,25 0,-50 0,25 0,1 0,-26 0,50 0,-25 0,25 0,-25 0,25 0,0 0,-25 0,1 0,-1 0,0 0,0 0,-25 0,26 0,-1 0,0 0,0 0,0 0,1 0,-1 0,25 0,-25 0,25 0,-25 0,25 0,-50 0,50 0,-24 0,-1 0,0 0,0 0,0 0,0 0,25 0,-24 0,24 0,-25 0,25 0,-25 0,0 0,25 0,-25 0,25-22,-25 22,25 0,-24 0,-1 0,25 0,-25 0,25 0,0-21,-25 21,0 0,25-21,-25 21,1 0,-1 0,0-21,25 21,-25 0,25 0,25 0,-25 0,25 0,-25 0,25 0,-25 0,24 0,1 0,-25 0,25 0,0 0,0 0,-25 0,25 0,-25 0,24 0,-24 0,0 0,25 0,-25 0,25 0,25 21,-25-21,-1 0,-24 0,25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8:06.500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1516-1,'0'0,"-25"0,25 0,-24 0,24 0,-25 0,0 0,25 0,-25 19,0-19,25 0,0 0,-25 0,25 0,0 24,-25-24,25 0,-25 0,25 0,-24 20,-1-20,25 0,0 0,-25 0,0 0,25 0,-25 0,25 0,-25 0,25 0,-25 0,1 0,24 0,-25 0,25 0,-25 0,0 0,0 0,0 0,0 0,-24 0,24 0,-25 0,25 0,0 0,25 0,-24 0,-1 0,25 0,-24 0,-26 0,0 0,50 0,-50 0,50 0,-24 0,-1 0,0 0,-25 0,-25 0,26 0,-26 0,25 21,-24-21,49 0,-25 0,25 0,25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8:42.046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8632 180,'-50'0,"0"-18,-24 1,-25-1,-50 18,25-18,-25 0,0 0,50 0,0 18,-1 0,1-17,-25 17,0 0,0 0,-25 0,-25 0,50 0,25 0,-50 0,50 0,0 0,0 0,-1 0,1 0,0 0,0 0,-25 0,24 0,1 0,0 0,0 0,-1 0,-49 0,50 0,-25 0,-25 0,25 0,1 0,-26 0,25 0,25 17,25-17,-26 0,26 18,-25 0,24-18,-24 0,25 18,-1 0,1-18,-1 0,26 0,-26 0,1 18,-25-18,24 0,1 17,-1 1,26-18,-26 0,26 0,24 0,-25 0,1 0,-26 0,25 0,1 0,-1 0,-24 0,-1 0,26 0,-26 0,26 0,-26 0,1 0,24 0,1 0,-26 0,26 0,-1 0,-24 0,49 0,-25 0,25 0,-24 0,-1 0,0 0,26 0,-26 0,25 0,0 0,1 0,24 0,-25 0,25 0,-25 0,25 0,-25 0,25 0,-50 0,-24 0,49 0,-24 0,24 0,-25 0,50 0,-25 0,-24 0,24 0,25 0,-50 0,26 0,-1 0,25 0,-25 0,0 0,25 0,-25 0,0 0,25 0,0 0,-24 0,-1 0,25 0,-25 0,0 0,25 0,-25 0,25 0,-24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8:45.687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8482 1308,'-50'-23,"-24"23,24-24,-74 24,25-24,-50-1,-25 2,50-1,-74 24,-1 0,-49 0,50 0,-1 0,-24 0,25 0,24 0,0 0,25 0,-24 0,-1 0,50 0,-25 0,25 0,-25 0,25 0,0 0,-24 0,48 0,2 0,-26 24,25-1,24-23,-49 25,0-1,25-24,-25 0,-25 24,-49-1,24-23,-24 24,24-24,0 0,50 0,-25 0,100 0,-1 0,25 0,-24 0,-1 0,1 0,-1 0,-25 0,1 0,0 0,24 0,-24 0,24 0,0 0,26 0,-1 0,25 0,-25 0,0 0,0 0,1 0,-26 0,0 0,25 0,-24 0,-1 0,50 0,-49 0,-1 0,50 0,-25 0,0 0,25 0,0 0,-24 0,-1 0,-25 0,25 0,1 0,-1 0,-25 0,50 0,-49 0,49 0,-25 0,25 0,-25 0,-25 0,25 0,-74 0,25 0,24 0,-49 0,49 0,26 0,24-24,0 1,24 23,1 0,0 0,25 0,-26 0,1 0,0 0,0-24,0 24,-25 0,49-24,-24-1,0 25,0 0,-25-23,24-1,1 0,0 24,-25-23,0-1,25 24,-25 0,0-24,0 24,25-23,-25 23,25 0,24-24,-24 24,25 0,-1 0,1 0,-25 0,-25 0,24 0,1 0,0 0,0 0,0 0,49 0,-24 0,-1 0,26 0,-1 0,1 0,-1 0,0 0,1 0,-1 0,1-24,24 24,0 0,50-24,-25 1,25 23,-25 0,25 0,-25 0,0 0,74 0,50 0,-24 0,-1 0,50 0,-50 0,-25 0,-25 0,26 0,-26 0,-74 0,1 0,-51 0,1 0,0 0,-26 0,1 0,0 0,0 0,0 0,-25 0,24 0,1 0,25 0,24 0,25 0,-24 23,-1-23,-49 0,-25 0,0-23,-25 23,-74-24,-75-23,-24 22,-75-23,75 25,-26-48,1 47,1 0,23-23,-49-1,50 25,24-1,25-1,25-22,-25 23,1 0,48 24,1-23,-25 23,0 0,25 0,24 0,1 0,0 0,24 0,0 0,26 0,-26 0,0 0,-24 0,24 0,1 0,-1 0,0 0,1 0,-1 0,1 0,-1 0,25 0,0 0,1 0,-1 0,0 0,-25 0,26 0,-51 0,25 23,-24-23,24 0,1 24,24 0,0-24,25 0,0 0,-25 0,25 0,-24 0,-1 0,0 0,25 23,-25-23,0 0,25 0,-24 0,24 0,-25 0,25 0,-50 0,25 0,1 0,24 0,-25 0,0 0,0 0,25 0,-25 0,25 0,-25 0,1 24,-1-24,0 0,0 25,25-25,0 24,0-1,0 1,0-24,0 24,0-24,0 23,0-23,0 24,25-24,0 0,24-24,-24 24,0 0,-25-23,0 23,25 0,0-24,-25 24,49 0,-24 0,0 0,25 0,24 0,0 24,1-24,-1 0,1 23,-1-23,25 0,-24 24,24-24,-49 0,24 0,0 0,1 0,-26 0,1 0,25 0,-51 0,-24-24,25 24,-25-23,-49-1,49 0,-50 1,-25-1,1-1,-25 1,24-23,1 23,0 1,24-1,-24 24,49-24,-25 24,0 0,1-23,-26 23,51 0,-1 0,0 0,-25 0,50 0,-24 0,24 0,-25 0,0 0,25-24,-25 0,25 24,-25-24,25 24,-24 0,-1-23,25 23,-25-24,25 24,-25 0,25 0,-25 0,1 0,24-25,-25 25,25-23,-25 23,25-24,-50 0,50 0,-25 24,25-23,0-1,0 24,0-24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29:13.28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8:54.140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 0,'24'0,"50"0,23 0,74 0,-1 0,25 25,-48-2,-74-23,-48 0,-1 0,-24 0,-24 0,-1 0,25 0,-24 0,24 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8:55.515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0 148,'25'0,"25"0,0-25,49 25,26-25,74-24,-50 24,-24 25,-75-25,-50 25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8:57.265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-1 23,'25'0,"-1"0,26 0,0 0,0 0,24 0,-24 0,25 0,-26 0,26 0,0 25,74 0,-49-25,74 0,-25 0,25 0,-49 0,24 0,-50 0,-24 0,0 0,24 0,-49 0,48 0,-23 0,50 0,-26 0,1 0,24 0,-49 0,-1 0,-24 0,25 0,-50 25,-1-25,26 0,-25 0,25 25,0-1,-1-24,-24 25,50 0,-25 0,24-1,-24-24,0 25,24 25,-24-50,50 25,-51 24,1-49,0 24,25 25,-1-49,1 25,0 25,-26-50,26 25,-25-1,24 1,-24-25,25 0,-25 0,-26 0,26 0,0 0,-25 0,0 0,24 0,-24 25,25 0,0-25,-25 24,25-24,-1 0,1 0,0 0,0 0,-1 0,1 0,25 0,-26 0,26 0,0 0,-25 25,24-25,-24 25,0 0,-25-25,-1 25,1-1,0 1,0 0,0 0,25-1,-25-24,24 50,0-1,1-24,-25 0,0 0,0-25,24 25,-24-1,50-24,-50 25,0 0,24-25,26 0,-50 49,25-49,-1 25,1-25,-50 0,50 0,0 0,-1 0,1 0,0 0,0 0,-1 0,26 0,-50 0,0 0,0 0,-25 0,25 0,-25 0,-25 0,0 0,0 0,0 0,-25 0,1-25,-26-24,0 49,26-25,24 25,-25-25,50 1,-50 24,25-25,0 0,1 25,-26-25,25 0,0 25,0 0,0-24,0 24,25-25,-25 25,1 0,24-25,-25 25,0 0,25-25,-25 1,25 24,-25 0,25-25,-50 25,50-25,-49 25,49 0,-25-25,0 25,0-24,0 24,0 0,1-25,-1 25,-24 0,24 0,0-25,0 25,0 0,-50-25,26 25,-1-25,0-24,-49 49,74-25,-50 0,50 1,-25-1,1 25,-1-50,25 25,-25 25,-24-24,24-25,0 49,-24-25,49 1,-50-1,50 25,-25-25,25 0,1 25,-1-25,0 1,25 24,-50 0,25 0,25 0,-50-25,1 25,24 0,-25-25,0 25,-24 0,-1 0,0-25,1 25,-1-24,25 24,1-25,-1 25,0 0,0 0,-24 0,-1 0,0-25,26 25,-26 0,25 0,25-25,-24 25,49 0,0-25,-25 25,0 0,25 0,-25 0,0 0,0-24,0 24,0 0,0 0,1 0,24 0,-25 0,0 0,25 0,-25 0,0 24,0-24,-25 25,26 0,-26 25,50-50,-50 24,25 1,0 0,-25 0,50-25,-24 24,24 1,-25-25,25 0,0 0,-25 0,0 0,25 0,-25 0,-25 0,25 0,1 0,-26 0,0 0,25 25,-25 0,50-25,-24 0,-1 0,25 0,-50 0,50 0,-25 0,0 0,0 0,0 25,0-25,-24 0,25 24,-1-24,-25 0,0 0,-24 0,24 0,-49 0,24 25,-25-1,-24-24,49 0,26 0,24 0,0 0,0 0,0 0,0 0,0 0,0 0,-49 0,24 0,-25 0,26 0,-1 0,25 0,0 0,25 0,-25 0,25 0,-25 0,25 0,-25 0,25 0,-24 0,-1 0,25 25,-25-25,25 0,-25 24,25-24,0 0,-25 0,0 0,0 25,25-25,-25 0,25 0,25 0,25 0,-25 0,0 0,0 0,0 0,24 0,-24 0,25 0,25 0,-26 0,26 0,0 0,24 0,-24 25,24 0,26 0,-26-25,-24 0,0 0,-26 0,1 0,0 0,24 0,-24 0,0 0,-1 0,0 0,1 0,0 0,-50 0,25 0,25 0,-50 0,49 0,-24 0,0 24,25 1,0-25,-25 25,24 0,26-25,-25 24,24-24,1 0,25 0,-26 25,26 0,-26-25,1 0,0 25,-26-25,1 0,0 25,0-25,-1 0,26 0,0 0,-1 0,-24 0,25 0,-25 0,-1 24,26-24,-25 0,-1 0,1 0,0 25,-25 0,50 0,-26-1,51 1,-26 0,51 24,-26 1,1-50,-1 25,-24 0,-50-1,25-24,-1 25,-24 0,25-25,25 25,-50-25,24 0,-24 0,25 0,25 0,-1 0,-49 0,50 0,-50 0,49 0,-49 0,0 0,0 0,0 0,0 0,0 0,-25 24,49-24,-24 0,-1 25,1-25,25 0,-25 24,24 1,-24-25,0 25,50-1,-75-24,50 25,-26 0,26-25,0 25,-25-25,25 0,-1 24,-24 1,25-25,-25 25,0-25,25 0,-26 25,1 0,50-1,-50 1,0 0,0-25,-25 0,0 0,24 0,-24 0,0 0,25 0,0 0,0 0,0 25,0-25,0 0,0 0,24 0,-49 0,50 0,-25 0,-25 0,50 0,-50 0,25 0,-25 0,25 0,-25 0,0 0,24 0,-24 0,25 0,0 0,0 0,-25 0,25 0,0 0,-25 0,50 0,-50 0,25 0,-25 0,24 0,1 0,-25 0,25 0,0 24,0-24,0 0,25 0,-50 0,49 0,-49 0,50 0,-25 0,0 0,0 0,0 0,-1 0,1 0,0 0,-50 0,0 0,25 0,-24 0,24 0,-25 0,0 0,0 0,25-24,-50 24,0-25,26 25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9:06.312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1119 52,'-25'0,"25"0,0-23,-50 23,50 0,-50 0,-24 0,-1 0,-49 0,24 0,-49-24,24 24,1 0,49 0,25 0,0 0,50 0,-24 0,24 0,-25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9:39.734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1290 122,'49'-25,"-98"1,49 24,0-24,0 0,0 24,0-25,-25 25,0 0,-25 0,1 0,-1 0,0 0,25 0,-24 0,-26 0,1 0,24 0,-24 0,1 0,-2 0,1 0,-1 0,26 0,24 0,0 0,-25 0,50 0,-24 0,24 0,-50 0,25 0,-25 0,1 0,24 0,0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3T04:39:44.406"/>
    </inkml:context>
    <inkml:brush xml:id="br0">
      <inkml:brushProperty name="width" value="0.15875" units="cm"/>
      <inkml:brushProperty name="height" value="0.635" units="cm"/>
      <inkml:brushProperty name="color" value="#00FFFF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3:41.5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1561 7,'25'-8,"-76"8,1 0,-51 0,26 0,24 0,1 0,0 0,0 8,25-8,0 0,25 0,-26 0,26 0,-50 0,50 0,-25 0,-1 0,-24 0,25 0,-26 0,25 0,1 0,0 0,25 0,-25 0,-1 0,1 0,0 0,0 0,0 0,25 0,-26 0,26 0,0 0,26 0,-26 0,25 0,-25 0,50 0,-50 0,25 0,1 0,-1 0,0 0,-25-8,-25 8,-26 0,26 0,-25 0,-26 0,51 0,0 0,0 0,-1 0,1 0,-24 8,24-8,-1 0,1 0,0 0,0 0,25 0,-26 0,1 0,0 0,-25 0,50 0,-26 0,26 0,-25 0,25 0,-25 0,0 0,25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3:4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568 0,'-24'0,"-1"0,25 0,-25 0,-24 0,49 0,-25 0,0 0,-24 0,24 0,0 0,25 0,-24 0,0 0,24 0,-25 0,25 0,-25 0,0 0,0 0,25 0,-24 0,24 0,-25 0,25 0,-25 0,0 0,25 0,-24 0,24 0,-25 0,25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3:48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864 470,'25'-25,"-25"1,-25 24,25-25,-25 0,0 25,25-25,-24 25,24 0,0-24,-25 24,0 0,0-25,25 25,-50 0,25 0,25 0,-25 0,1 0,24-25,-25 25,0 0,0 0,25-25,-24 25,-1 0,25-23,-22 23,22 0,0-25,-25 25,1 0,24 0,0-25,-25 25,0-25,25 25,-25 0,25-24,-24 24,-1 0,25 0,0-25,-25 25,-1 0,26-25,-24 25,-1 0,25 0,0-25,-25 25,0 0,25 0,0-24,-24 24,-1 0,0 0,25-25,-25 25,1 0,24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7" units="1/cm"/>
          <inkml:channelProperty channel="Y" name="resolution" value="25" units="1/cm"/>
        </inkml:channelProperties>
      </inkml:inkSource>
      <inkml:timestamp xml:id="ts0" timeString="2006-06-15T01:43:52.03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</inkml:brush>
  </inkml:definitions>
  <inkml:trace contextRef="#ctx0" brushRef="#br0">400 245,'-25'0,"0"0,25-25,-25 25,0 0,25-24,-25 24,0-25,0 25,25-24,-25 24,0 0,25-25,-25 25,25-24,-25 24,25-25,-25 25,25-24,-25 24,25-25,-25 25,0 0,25-24,-25 24,25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5DE9C-3209-4E60-B1D0-44AFCD417555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24FC8-23F1-489C-920F-C022B144B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5940B0B-6E80-214E-A34E-1D63F54A1A7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048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3FAD8-E6D2-475D-8816-E52DC1129963}" type="slidenum">
              <a:rPr lang="en-US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830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49F0D6-233C-443E-A4CF-4F0B8C0067BC}" type="slidenum">
              <a:rPr lang="en-US" altLang="en-US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8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960141-CBC9-4F6D-88F8-9BB0E8E94D38}" type="slidenum">
              <a:rPr lang="en-US" altLang="en-US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9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1903 – Wright brothers in Kitty Hawk NC take flight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1969 – Neil Armstrong walks on the moon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1984 – 1994 the Brick phone – Moterola DynaTAC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1992 – first smartphone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2007 – mini computer smartphones – iPhone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05F6A73-4EC3-4FDC-9FC2-2BBE5E578E55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8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CA6EEC-1226-413D-939A-92C2C0D269B8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2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E83EB-1FD6-4E83-B79A-3AC2D9D401B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9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7DC03-04FA-4262-9885-26C32E27AC2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93FD9E-CC8C-457F-BBE5-2C6C788765C4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9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CFBBE58-76E8-284C-B3F9-ADAD16D0BF9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941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5284D-B3D8-48C9-B4F0-3A6E42FF725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94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1216A1-4C61-4AF7-855E-49D381BD6F4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Discussion can begin introducing Materials into History…..What a Novel idea…an integrated curriculum</a:t>
            </a:r>
          </a:p>
        </p:txBody>
      </p:sp>
    </p:spTree>
    <p:extLst>
      <p:ext uri="{BB962C8B-B14F-4D97-AF65-F5344CB8AC3E}">
        <p14:creationId xmlns:p14="http://schemas.microsoft.com/office/powerpoint/2010/main" val="179108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BDF7CD-1228-4CC8-8C54-E34CB743907D}" type="slidenum">
              <a:rPr lang="en-US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9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C4B5-2C75-41B1-B8ED-EAADA2573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56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emf"/><Relationship Id="rId21" Type="http://schemas.openxmlformats.org/officeDocument/2006/relationships/customXml" Target="../ink/ink9.xml"/><Relationship Id="rId42" Type="http://schemas.openxmlformats.org/officeDocument/2006/relationships/customXml" Target="../ink/ink22.xml"/><Relationship Id="rId47" Type="http://schemas.openxmlformats.org/officeDocument/2006/relationships/image" Target="../media/image31.emf"/><Relationship Id="rId63" Type="http://schemas.openxmlformats.org/officeDocument/2006/relationships/customXml" Target="../ink/ink35.xml"/><Relationship Id="rId68" Type="http://schemas.openxmlformats.org/officeDocument/2006/relationships/customXml" Target="../ink/ink38.xml"/><Relationship Id="rId84" Type="http://schemas.openxmlformats.org/officeDocument/2006/relationships/customXml" Target="../ink/ink49.xml"/><Relationship Id="rId89" Type="http://schemas.openxmlformats.org/officeDocument/2006/relationships/image" Target="../media/image46.emf"/><Relationship Id="rId112" Type="http://schemas.openxmlformats.org/officeDocument/2006/relationships/customXml" Target="../ink/ink63.xml"/><Relationship Id="rId133" Type="http://schemas.openxmlformats.org/officeDocument/2006/relationships/image" Target="../media/image68.emf"/><Relationship Id="rId138" Type="http://schemas.openxmlformats.org/officeDocument/2006/relationships/customXml" Target="../ink/ink76.xml"/><Relationship Id="rId154" Type="http://schemas.openxmlformats.org/officeDocument/2006/relationships/customXml" Target="../ink/ink84.xml"/><Relationship Id="rId159" Type="http://schemas.openxmlformats.org/officeDocument/2006/relationships/image" Target="../media/image81.emf"/><Relationship Id="rId175" Type="http://schemas.openxmlformats.org/officeDocument/2006/relationships/image" Target="../media/image89.emf"/><Relationship Id="rId170" Type="http://schemas.openxmlformats.org/officeDocument/2006/relationships/customXml" Target="../ink/ink92.xml"/><Relationship Id="rId191" Type="http://schemas.openxmlformats.org/officeDocument/2006/relationships/customXml" Target="../ink/ink104.xml"/><Relationship Id="rId196" Type="http://schemas.openxmlformats.org/officeDocument/2006/relationships/customXml" Target="../ink/ink109.xml"/><Relationship Id="rId16" Type="http://schemas.openxmlformats.org/officeDocument/2006/relationships/image" Target="../media/image18.emf"/><Relationship Id="rId107" Type="http://schemas.openxmlformats.org/officeDocument/2006/relationships/image" Target="../media/image55.emf"/><Relationship Id="rId11" Type="http://schemas.openxmlformats.org/officeDocument/2006/relationships/customXml" Target="../ink/ink4.xml"/><Relationship Id="rId32" Type="http://schemas.openxmlformats.org/officeDocument/2006/relationships/image" Target="../media/image24.emf"/><Relationship Id="rId37" Type="http://schemas.openxmlformats.org/officeDocument/2006/relationships/customXml" Target="../ink/ink19.xml"/><Relationship Id="rId53" Type="http://schemas.openxmlformats.org/officeDocument/2006/relationships/customXml" Target="../ink/ink28.xml"/><Relationship Id="rId58" Type="http://schemas.openxmlformats.org/officeDocument/2006/relationships/customXml" Target="../ink/ink31.xml"/><Relationship Id="rId74" Type="http://schemas.openxmlformats.org/officeDocument/2006/relationships/image" Target="../media/image40.emf"/><Relationship Id="rId79" Type="http://schemas.openxmlformats.org/officeDocument/2006/relationships/image" Target="../media/image42.emf"/><Relationship Id="rId102" Type="http://schemas.openxmlformats.org/officeDocument/2006/relationships/customXml" Target="../ink/ink58.xml"/><Relationship Id="rId123" Type="http://schemas.openxmlformats.org/officeDocument/2006/relationships/image" Target="../media/image63.emf"/><Relationship Id="rId128" Type="http://schemas.openxmlformats.org/officeDocument/2006/relationships/customXml" Target="../ink/ink71.xml"/><Relationship Id="rId144" Type="http://schemas.openxmlformats.org/officeDocument/2006/relationships/customXml" Target="../ink/ink79.xml"/><Relationship Id="rId149" Type="http://schemas.openxmlformats.org/officeDocument/2006/relationships/image" Target="../media/image76.emf"/><Relationship Id="rId5" Type="http://schemas.openxmlformats.org/officeDocument/2006/relationships/customXml" Target="../ink/ink1.xml"/><Relationship Id="rId90" Type="http://schemas.openxmlformats.org/officeDocument/2006/relationships/customXml" Target="../ink/ink52.xml"/><Relationship Id="rId95" Type="http://schemas.openxmlformats.org/officeDocument/2006/relationships/image" Target="../media/image49.emf"/><Relationship Id="rId160" Type="http://schemas.openxmlformats.org/officeDocument/2006/relationships/customXml" Target="../ink/ink87.xml"/><Relationship Id="rId165" Type="http://schemas.openxmlformats.org/officeDocument/2006/relationships/image" Target="../media/image84.emf"/><Relationship Id="rId181" Type="http://schemas.openxmlformats.org/officeDocument/2006/relationships/customXml" Target="../ink/ink98.xml"/><Relationship Id="rId186" Type="http://schemas.openxmlformats.org/officeDocument/2006/relationships/image" Target="../media/image94.emf"/><Relationship Id="rId22" Type="http://schemas.openxmlformats.org/officeDocument/2006/relationships/customXml" Target="../ink/ink10.xml"/><Relationship Id="rId27" Type="http://schemas.openxmlformats.org/officeDocument/2006/relationships/customXml" Target="../ink/ink14.xml"/><Relationship Id="rId43" Type="http://schemas.openxmlformats.org/officeDocument/2006/relationships/image" Target="../media/image29.emf"/><Relationship Id="rId48" Type="http://schemas.openxmlformats.org/officeDocument/2006/relationships/customXml" Target="../ink/ink25.xml"/><Relationship Id="rId64" Type="http://schemas.openxmlformats.org/officeDocument/2006/relationships/customXml" Target="../ink/ink36.xml"/><Relationship Id="rId69" Type="http://schemas.openxmlformats.org/officeDocument/2006/relationships/customXml" Target="../ink/ink39.xml"/><Relationship Id="rId113" Type="http://schemas.openxmlformats.org/officeDocument/2006/relationships/image" Target="../media/image58.emf"/><Relationship Id="rId118" Type="http://schemas.openxmlformats.org/officeDocument/2006/relationships/customXml" Target="../ink/ink66.xml"/><Relationship Id="rId134" Type="http://schemas.openxmlformats.org/officeDocument/2006/relationships/customXml" Target="../ink/ink74.xml"/><Relationship Id="rId139" Type="http://schemas.openxmlformats.org/officeDocument/2006/relationships/image" Target="../media/image71.emf"/><Relationship Id="rId80" Type="http://schemas.openxmlformats.org/officeDocument/2006/relationships/customXml" Target="../ink/ink46.xml"/><Relationship Id="rId85" Type="http://schemas.openxmlformats.org/officeDocument/2006/relationships/image" Target="../media/image44.emf"/><Relationship Id="rId150" Type="http://schemas.openxmlformats.org/officeDocument/2006/relationships/customXml" Target="../ink/ink82.xml"/><Relationship Id="rId155" Type="http://schemas.openxmlformats.org/officeDocument/2006/relationships/image" Target="../media/image79.emf"/><Relationship Id="rId171" Type="http://schemas.openxmlformats.org/officeDocument/2006/relationships/image" Target="../media/image87.emf"/><Relationship Id="rId176" Type="http://schemas.openxmlformats.org/officeDocument/2006/relationships/customXml" Target="../ink/ink95.xml"/><Relationship Id="rId192" Type="http://schemas.openxmlformats.org/officeDocument/2006/relationships/customXml" Target="../ink/ink105.xml"/><Relationship Id="rId197" Type="http://schemas.openxmlformats.org/officeDocument/2006/relationships/customXml" Target="../ink/ink110.xml"/><Relationship Id="rId12" Type="http://schemas.openxmlformats.org/officeDocument/2006/relationships/image" Target="../media/image16.emf"/><Relationship Id="rId17" Type="http://schemas.openxmlformats.org/officeDocument/2006/relationships/customXml" Target="../ink/ink7.xml"/><Relationship Id="rId33" Type="http://schemas.openxmlformats.org/officeDocument/2006/relationships/customXml" Target="../ink/ink17.xml"/><Relationship Id="rId38" Type="http://schemas.openxmlformats.org/officeDocument/2006/relationships/customXml" Target="../ink/ink20.xml"/><Relationship Id="rId59" Type="http://schemas.openxmlformats.org/officeDocument/2006/relationships/customXml" Target="../ink/ink32.xml"/><Relationship Id="rId103" Type="http://schemas.openxmlformats.org/officeDocument/2006/relationships/image" Target="../media/image53.emf"/><Relationship Id="rId108" Type="http://schemas.openxmlformats.org/officeDocument/2006/relationships/customXml" Target="../ink/ink61.xml"/><Relationship Id="rId124" Type="http://schemas.openxmlformats.org/officeDocument/2006/relationships/customXml" Target="../ink/ink69.xml"/><Relationship Id="rId129" Type="http://schemas.openxmlformats.org/officeDocument/2006/relationships/image" Target="../media/image66.emf"/><Relationship Id="rId54" Type="http://schemas.openxmlformats.org/officeDocument/2006/relationships/image" Target="../media/image34.emf"/><Relationship Id="rId70" Type="http://schemas.openxmlformats.org/officeDocument/2006/relationships/customXml" Target="../ink/ink40.xml"/><Relationship Id="rId75" Type="http://schemas.openxmlformats.org/officeDocument/2006/relationships/customXml" Target="../ink/ink43.xml"/><Relationship Id="rId91" Type="http://schemas.openxmlformats.org/officeDocument/2006/relationships/image" Target="../media/image47.emf"/><Relationship Id="rId96" Type="http://schemas.openxmlformats.org/officeDocument/2006/relationships/customXml" Target="../ink/ink55.xml"/><Relationship Id="rId140" Type="http://schemas.openxmlformats.org/officeDocument/2006/relationships/customXml" Target="../ink/ink77.xml"/><Relationship Id="rId145" Type="http://schemas.openxmlformats.org/officeDocument/2006/relationships/image" Target="../media/image74.emf"/><Relationship Id="rId161" Type="http://schemas.openxmlformats.org/officeDocument/2006/relationships/image" Target="../media/image82.emf"/><Relationship Id="rId166" Type="http://schemas.openxmlformats.org/officeDocument/2006/relationships/customXml" Target="../ink/ink90.xml"/><Relationship Id="rId182" Type="http://schemas.openxmlformats.org/officeDocument/2006/relationships/image" Target="../media/image92.emf"/><Relationship Id="rId187" Type="http://schemas.openxmlformats.org/officeDocument/2006/relationships/customXml" Target="../ink/ink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23" Type="http://schemas.openxmlformats.org/officeDocument/2006/relationships/customXml" Target="../ink/ink11.xml"/><Relationship Id="rId28" Type="http://schemas.openxmlformats.org/officeDocument/2006/relationships/image" Target="../media/image22.emf"/><Relationship Id="rId49" Type="http://schemas.openxmlformats.org/officeDocument/2006/relationships/image" Target="../media/image32.emf"/><Relationship Id="rId114" Type="http://schemas.openxmlformats.org/officeDocument/2006/relationships/customXml" Target="../ink/ink64.xml"/><Relationship Id="rId119" Type="http://schemas.openxmlformats.org/officeDocument/2006/relationships/image" Target="../media/image61.emf"/><Relationship Id="rId44" Type="http://schemas.openxmlformats.org/officeDocument/2006/relationships/customXml" Target="../ink/ink23.xml"/><Relationship Id="rId60" Type="http://schemas.openxmlformats.org/officeDocument/2006/relationships/customXml" Target="../ink/ink33.xml"/><Relationship Id="rId65" Type="http://schemas.openxmlformats.org/officeDocument/2006/relationships/image" Target="../media/image37.emf"/><Relationship Id="rId81" Type="http://schemas.openxmlformats.org/officeDocument/2006/relationships/customXml" Target="../ink/ink47.xml"/><Relationship Id="rId86" Type="http://schemas.openxmlformats.org/officeDocument/2006/relationships/customXml" Target="../ink/ink50.xml"/><Relationship Id="rId130" Type="http://schemas.openxmlformats.org/officeDocument/2006/relationships/customXml" Target="../ink/ink72.xml"/><Relationship Id="rId135" Type="http://schemas.openxmlformats.org/officeDocument/2006/relationships/image" Target="../media/image69.emf"/><Relationship Id="rId151" Type="http://schemas.openxmlformats.org/officeDocument/2006/relationships/image" Target="../media/image77.emf"/><Relationship Id="rId156" Type="http://schemas.openxmlformats.org/officeDocument/2006/relationships/customXml" Target="../ink/ink85.xml"/><Relationship Id="rId177" Type="http://schemas.openxmlformats.org/officeDocument/2006/relationships/customXml" Target="../ink/ink96.xml"/><Relationship Id="rId198" Type="http://schemas.openxmlformats.org/officeDocument/2006/relationships/image" Target="../media/image96.emf"/><Relationship Id="rId172" Type="http://schemas.openxmlformats.org/officeDocument/2006/relationships/customXml" Target="../ink/ink93.xml"/><Relationship Id="rId193" Type="http://schemas.openxmlformats.org/officeDocument/2006/relationships/customXml" Target="../ink/ink106.xml"/><Relationship Id="rId13" Type="http://schemas.openxmlformats.org/officeDocument/2006/relationships/customXml" Target="../ink/ink5.xml"/><Relationship Id="rId18" Type="http://schemas.openxmlformats.org/officeDocument/2006/relationships/image" Target="../media/image19.emf"/><Relationship Id="rId39" Type="http://schemas.openxmlformats.org/officeDocument/2006/relationships/image" Target="../media/image27.emf"/><Relationship Id="rId109" Type="http://schemas.openxmlformats.org/officeDocument/2006/relationships/image" Target="../media/image56.emf"/><Relationship Id="rId34" Type="http://schemas.openxmlformats.org/officeDocument/2006/relationships/image" Target="../media/image25.emf"/><Relationship Id="rId50" Type="http://schemas.openxmlformats.org/officeDocument/2006/relationships/customXml" Target="../ink/ink26.xml"/><Relationship Id="rId55" Type="http://schemas.openxmlformats.org/officeDocument/2006/relationships/customXml" Target="../ink/ink29.xml"/><Relationship Id="rId76" Type="http://schemas.openxmlformats.org/officeDocument/2006/relationships/customXml" Target="../ink/ink44.xml"/><Relationship Id="rId97" Type="http://schemas.openxmlformats.org/officeDocument/2006/relationships/image" Target="../media/image50.emf"/><Relationship Id="rId104" Type="http://schemas.openxmlformats.org/officeDocument/2006/relationships/customXml" Target="../ink/ink59.xml"/><Relationship Id="rId120" Type="http://schemas.openxmlformats.org/officeDocument/2006/relationships/customXml" Target="../ink/ink67.xml"/><Relationship Id="rId125" Type="http://schemas.openxmlformats.org/officeDocument/2006/relationships/image" Target="../media/image64.emf"/><Relationship Id="rId141" Type="http://schemas.openxmlformats.org/officeDocument/2006/relationships/image" Target="../media/image72.emf"/><Relationship Id="rId146" Type="http://schemas.openxmlformats.org/officeDocument/2006/relationships/customXml" Target="../ink/ink80.xml"/><Relationship Id="rId167" Type="http://schemas.openxmlformats.org/officeDocument/2006/relationships/image" Target="../media/image85.emf"/><Relationship Id="rId188" Type="http://schemas.openxmlformats.org/officeDocument/2006/relationships/image" Target="../media/image95.emf"/><Relationship Id="rId7" Type="http://schemas.openxmlformats.org/officeDocument/2006/relationships/customXml" Target="../ink/ink2.xml"/><Relationship Id="rId71" Type="http://schemas.openxmlformats.org/officeDocument/2006/relationships/customXml" Target="../ink/ink41.xml"/><Relationship Id="rId92" Type="http://schemas.openxmlformats.org/officeDocument/2006/relationships/customXml" Target="../ink/ink53.xml"/><Relationship Id="rId162" Type="http://schemas.openxmlformats.org/officeDocument/2006/relationships/customXml" Target="../ink/ink88.xml"/><Relationship Id="rId183" Type="http://schemas.openxmlformats.org/officeDocument/2006/relationships/customXml" Target="../ink/ink99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5.xml"/><Relationship Id="rId24" Type="http://schemas.openxmlformats.org/officeDocument/2006/relationships/customXml" Target="../ink/ink12.xml"/><Relationship Id="rId40" Type="http://schemas.openxmlformats.org/officeDocument/2006/relationships/customXml" Target="../ink/ink21.xml"/><Relationship Id="rId45" Type="http://schemas.openxmlformats.org/officeDocument/2006/relationships/image" Target="../media/image30.emf"/><Relationship Id="rId66" Type="http://schemas.openxmlformats.org/officeDocument/2006/relationships/customXml" Target="../ink/ink37.xml"/><Relationship Id="rId87" Type="http://schemas.openxmlformats.org/officeDocument/2006/relationships/image" Target="../media/image45.emf"/><Relationship Id="rId110" Type="http://schemas.openxmlformats.org/officeDocument/2006/relationships/customXml" Target="../ink/ink62.xml"/><Relationship Id="rId115" Type="http://schemas.openxmlformats.org/officeDocument/2006/relationships/image" Target="../media/image59.emf"/><Relationship Id="rId131" Type="http://schemas.openxmlformats.org/officeDocument/2006/relationships/image" Target="../media/image67.emf"/><Relationship Id="rId136" Type="http://schemas.openxmlformats.org/officeDocument/2006/relationships/customXml" Target="../ink/ink75.xml"/><Relationship Id="rId157" Type="http://schemas.openxmlformats.org/officeDocument/2006/relationships/image" Target="../media/image80.emf"/><Relationship Id="rId178" Type="http://schemas.openxmlformats.org/officeDocument/2006/relationships/image" Target="../media/image90.emf"/><Relationship Id="rId61" Type="http://schemas.openxmlformats.org/officeDocument/2006/relationships/customXml" Target="../ink/ink34.xml"/><Relationship Id="rId82" Type="http://schemas.openxmlformats.org/officeDocument/2006/relationships/image" Target="../media/image43.emf"/><Relationship Id="rId152" Type="http://schemas.openxmlformats.org/officeDocument/2006/relationships/customXml" Target="../ink/ink83.xml"/><Relationship Id="rId173" Type="http://schemas.openxmlformats.org/officeDocument/2006/relationships/image" Target="../media/image88.emf"/><Relationship Id="rId194" Type="http://schemas.openxmlformats.org/officeDocument/2006/relationships/customXml" Target="../ink/ink107.xml"/><Relationship Id="rId19" Type="http://schemas.openxmlformats.org/officeDocument/2006/relationships/customXml" Target="../ink/ink8.xml"/><Relationship Id="rId14" Type="http://schemas.openxmlformats.org/officeDocument/2006/relationships/image" Target="../media/image17.emf"/><Relationship Id="rId30" Type="http://schemas.openxmlformats.org/officeDocument/2006/relationships/image" Target="../media/image23.emf"/><Relationship Id="rId35" Type="http://schemas.openxmlformats.org/officeDocument/2006/relationships/customXml" Target="../ink/ink18.xml"/><Relationship Id="rId56" Type="http://schemas.openxmlformats.org/officeDocument/2006/relationships/image" Target="../media/image35.emf"/><Relationship Id="rId77" Type="http://schemas.openxmlformats.org/officeDocument/2006/relationships/image" Target="../media/image41.emf"/><Relationship Id="rId100" Type="http://schemas.openxmlformats.org/officeDocument/2006/relationships/customXml" Target="../ink/ink57.xml"/><Relationship Id="rId105" Type="http://schemas.openxmlformats.org/officeDocument/2006/relationships/image" Target="../media/image54.emf"/><Relationship Id="rId126" Type="http://schemas.openxmlformats.org/officeDocument/2006/relationships/customXml" Target="../ink/ink70.xml"/><Relationship Id="rId147" Type="http://schemas.openxmlformats.org/officeDocument/2006/relationships/image" Target="../media/image75.emf"/><Relationship Id="rId168" Type="http://schemas.openxmlformats.org/officeDocument/2006/relationships/customXml" Target="../ink/ink91.xml"/><Relationship Id="rId8" Type="http://schemas.openxmlformats.org/officeDocument/2006/relationships/image" Target="../media/image14.emf"/><Relationship Id="rId51" Type="http://schemas.openxmlformats.org/officeDocument/2006/relationships/image" Target="../media/image33.emf"/><Relationship Id="rId72" Type="http://schemas.openxmlformats.org/officeDocument/2006/relationships/image" Target="../media/image39.emf"/><Relationship Id="rId93" Type="http://schemas.openxmlformats.org/officeDocument/2006/relationships/image" Target="../media/image48.emf"/><Relationship Id="rId98" Type="http://schemas.openxmlformats.org/officeDocument/2006/relationships/customXml" Target="../ink/ink56.xml"/><Relationship Id="rId121" Type="http://schemas.openxmlformats.org/officeDocument/2006/relationships/image" Target="../media/image62.emf"/><Relationship Id="rId142" Type="http://schemas.openxmlformats.org/officeDocument/2006/relationships/customXml" Target="../ink/ink78.xml"/><Relationship Id="rId163" Type="http://schemas.openxmlformats.org/officeDocument/2006/relationships/image" Target="../media/image83.emf"/><Relationship Id="rId184" Type="http://schemas.openxmlformats.org/officeDocument/2006/relationships/image" Target="../media/image93.emf"/><Relationship Id="rId189" Type="http://schemas.openxmlformats.org/officeDocument/2006/relationships/customXml" Target="../ink/ink102.xml"/><Relationship Id="rId3" Type="http://schemas.openxmlformats.org/officeDocument/2006/relationships/image" Target="../media/image26.png"/><Relationship Id="rId25" Type="http://schemas.openxmlformats.org/officeDocument/2006/relationships/image" Target="../media/image21.emf"/><Relationship Id="rId46" Type="http://schemas.openxmlformats.org/officeDocument/2006/relationships/customXml" Target="../ink/ink24.xml"/><Relationship Id="rId67" Type="http://schemas.openxmlformats.org/officeDocument/2006/relationships/image" Target="../media/image38.emf"/><Relationship Id="rId116" Type="http://schemas.openxmlformats.org/officeDocument/2006/relationships/customXml" Target="../ink/ink65.xml"/><Relationship Id="rId137" Type="http://schemas.openxmlformats.org/officeDocument/2006/relationships/image" Target="../media/image70.emf"/><Relationship Id="rId158" Type="http://schemas.openxmlformats.org/officeDocument/2006/relationships/customXml" Target="../ink/ink86.xml"/><Relationship Id="rId20" Type="http://schemas.openxmlformats.org/officeDocument/2006/relationships/image" Target="../media/image20.emf"/><Relationship Id="rId41" Type="http://schemas.openxmlformats.org/officeDocument/2006/relationships/image" Target="../media/image28.emf"/><Relationship Id="rId62" Type="http://schemas.openxmlformats.org/officeDocument/2006/relationships/image" Target="../media/image36.emf"/><Relationship Id="rId83" Type="http://schemas.openxmlformats.org/officeDocument/2006/relationships/customXml" Target="../ink/ink48.xml"/><Relationship Id="rId88" Type="http://schemas.openxmlformats.org/officeDocument/2006/relationships/customXml" Target="../ink/ink51.xml"/><Relationship Id="rId111" Type="http://schemas.openxmlformats.org/officeDocument/2006/relationships/image" Target="../media/image57.emf"/><Relationship Id="rId132" Type="http://schemas.openxmlformats.org/officeDocument/2006/relationships/customXml" Target="../ink/ink73.xml"/><Relationship Id="rId153" Type="http://schemas.openxmlformats.org/officeDocument/2006/relationships/image" Target="../media/image78.emf"/><Relationship Id="rId174" Type="http://schemas.openxmlformats.org/officeDocument/2006/relationships/customXml" Target="../ink/ink94.xml"/><Relationship Id="rId179" Type="http://schemas.openxmlformats.org/officeDocument/2006/relationships/customXml" Target="../ink/ink97.xml"/><Relationship Id="rId195" Type="http://schemas.openxmlformats.org/officeDocument/2006/relationships/customXml" Target="../ink/ink108.xml"/><Relationship Id="rId190" Type="http://schemas.openxmlformats.org/officeDocument/2006/relationships/customXml" Target="../ink/ink103.xml"/><Relationship Id="rId15" Type="http://schemas.openxmlformats.org/officeDocument/2006/relationships/customXml" Target="../ink/ink6.xml"/><Relationship Id="rId36" Type="http://schemas.openxmlformats.org/officeDocument/2006/relationships/image" Target="../media/image26.emf"/><Relationship Id="rId57" Type="http://schemas.openxmlformats.org/officeDocument/2006/relationships/customXml" Target="../ink/ink30.xml"/><Relationship Id="rId106" Type="http://schemas.openxmlformats.org/officeDocument/2006/relationships/customXml" Target="../ink/ink60.xml"/><Relationship Id="rId127" Type="http://schemas.openxmlformats.org/officeDocument/2006/relationships/image" Target="../media/image65.emf"/><Relationship Id="rId10" Type="http://schemas.openxmlformats.org/officeDocument/2006/relationships/image" Target="../media/image15.emf"/><Relationship Id="rId31" Type="http://schemas.openxmlformats.org/officeDocument/2006/relationships/customXml" Target="../ink/ink16.xml"/><Relationship Id="rId52" Type="http://schemas.openxmlformats.org/officeDocument/2006/relationships/customXml" Target="../ink/ink27.xml"/><Relationship Id="rId73" Type="http://schemas.openxmlformats.org/officeDocument/2006/relationships/customXml" Target="../ink/ink42.xml"/><Relationship Id="rId78" Type="http://schemas.openxmlformats.org/officeDocument/2006/relationships/customXml" Target="../ink/ink45.xml"/><Relationship Id="rId94" Type="http://schemas.openxmlformats.org/officeDocument/2006/relationships/customXml" Target="../ink/ink54.xml"/><Relationship Id="rId99" Type="http://schemas.openxmlformats.org/officeDocument/2006/relationships/image" Target="../media/image51.emf"/><Relationship Id="rId101" Type="http://schemas.openxmlformats.org/officeDocument/2006/relationships/image" Target="../media/image52.emf"/><Relationship Id="rId122" Type="http://schemas.openxmlformats.org/officeDocument/2006/relationships/customXml" Target="../ink/ink68.xml"/><Relationship Id="rId143" Type="http://schemas.openxmlformats.org/officeDocument/2006/relationships/image" Target="../media/image73.emf"/><Relationship Id="rId148" Type="http://schemas.openxmlformats.org/officeDocument/2006/relationships/customXml" Target="../ink/ink81.xml"/><Relationship Id="rId164" Type="http://schemas.openxmlformats.org/officeDocument/2006/relationships/customXml" Target="../ink/ink89.xml"/><Relationship Id="rId169" Type="http://schemas.openxmlformats.org/officeDocument/2006/relationships/image" Target="../media/image86.emf"/><Relationship Id="rId185" Type="http://schemas.openxmlformats.org/officeDocument/2006/relationships/customXml" Target="../ink/ink100.xml"/><Relationship Id="rId4" Type="http://schemas.openxmlformats.org/officeDocument/2006/relationships/image" Target="../media/image27.png"/><Relationship Id="rId9" Type="http://schemas.openxmlformats.org/officeDocument/2006/relationships/customXml" Target="../ink/ink3.xml"/><Relationship Id="rId180" Type="http://schemas.openxmlformats.org/officeDocument/2006/relationships/image" Target="../media/image91.emf"/><Relationship Id="rId26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customXml" Target="../ink/ink111.xml"/><Relationship Id="rId7" Type="http://schemas.openxmlformats.org/officeDocument/2006/relationships/customXml" Target="../ink/ink1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customXml" Target="../ink/ink112.xml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customXml" Target="../ink/ink114.xml"/><Relationship Id="rId7" Type="http://schemas.openxmlformats.org/officeDocument/2006/relationships/customXml" Target="../ink/ink116.xml"/><Relationship Id="rId12" Type="http://schemas.openxmlformats.org/officeDocument/2006/relationships/image" Target="../media/image1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customXml" Target="../ink/ink118.xml"/><Relationship Id="rId5" Type="http://schemas.openxmlformats.org/officeDocument/2006/relationships/customXml" Target="../ink/ink115.xml"/><Relationship Id="rId10" Type="http://schemas.openxmlformats.org/officeDocument/2006/relationships/image" Target="../media/image117.png"/><Relationship Id="rId4" Type="http://schemas.openxmlformats.org/officeDocument/2006/relationships/image" Target="../media/image114.png"/><Relationship Id="rId9" Type="http://schemas.openxmlformats.org/officeDocument/2006/relationships/customXml" Target="../ink/ink1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customXml" Target="../ink/ink119.xml"/><Relationship Id="rId7" Type="http://schemas.openxmlformats.org/officeDocument/2006/relationships/customXml" Target="../ink/ink12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customXml" Target="../ink/ink120.xml"/><Relationship Id="rId4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customXml" Target="../ink/ink122.xml"/><Relationship Id="rId7" Type="http://schemas.openxmlformats.org/officeDocument/2006/relationships/customXml" Target="../ink/ink124.xml"/><Relationship Id="rId12" Type="http://schemas.openxmlformats.org/officeDocument/2006/relationships/image" Target="../media/image1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customXml" Target="../ink/ink126.xml"/><Relationship Id="rId5" Type="http://schemas.openxmlformats.org/officeDocument/2006/relationships/customXml" Target="../ink/ink123.xml"/><Relationship Id="rId10" Type="http://schemas.openxmlformats.org/officeDocument/2006/relationships/image" Target="../media/image122.png"/><Relationship Id="rId4" Type="http://schemas.openxmlformats.org/officeDocument/2006/relationships/image" Target="../media/image119.png"/><Relationship Id="rId9" Type="http://schemas.openxmlformats.org/officeDocument/2006/relationships/customXml" Target="../ink/ink1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customXml" Target="../ink/ink132.xml"/><Relationship Id="rId3" Type="http://schemas.openxmlformats.org/officeDocument/2006/relationships/customXml" Target="../ink/ink127.xml"/><Relationship Id="rId7" Type="http://schemas.openxmlformats.org/officeDocument/2006/relationships/customXml" Target="../ink/ink129.xml"/><Relationship Id="rId12" Type="http://schemas.openxmlformats.org/officeDocument/2006/relationships/image" Target="../media/image1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customXml" Target="../ink/ink131.xml"/><Relationship Id="rId5" Type="http://schemas.openxmlformats.org/officeDocument/2006/relationships/customXml" Target="../ink/ink128.xml"/><Relationship Id="rId10" Type="http://schemas.openxmlformats.org/officeDocument/2006/relationships/image" Target="../media/image122.png"/><Relationship Id="rId4" Type="http://schemas.openxmlformats.org/officeDocument/2006/relationships/image" Target="../media/image119.png"/><Relationship Id="rId9" Type="http://schemas.openxmlformats.org/officeDocument/2006/relationships/customXml" Target="../ink/ink130.xml"/><Relationship Id="rId14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customXml" Target="../ink/ink138.xml"/><Relationship Id="rId3" Type="http://schemas.openxmlformats.org/officeDocument/2006/relationships/customXml" Target="../ink/ink133.xml"/><Relationship Id="rId7" Type="http://schemas.openxmlformats.org/officeDocument/2006/relationships/customXml" Target="../ink/ink135.xml"/><Relationship Id="rId12" Type="http://schemas.openxmlformats.org/officeDocument/2006/relationships/image" Target="../media/image123.png"/><Relationship Id="rId2" Type="http://schemas.openxmlformats.org/officeDocument/2006/relationships/image" Target="../media/image3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customXml" Target="../ink/ink137.xml"/><Relationship Id="rId5" Type="http://schemas.openxmlformats.org/officeDocument/2006/relationships/customXml" Target="../ink/ink134.xml"/><Relationship Id="rId15" Type="http://schemas.openxmlformats.org/officeDocument/2006/relationships/customXml" Target="../ink/ink139.xml"/><Relationship Id="rId10" Type="http://schemas.openxmlformats.org/officeDocument/2006/relationships/image" Target="../media/image122.png"/><Relationship Id="rId4" Type="http://schemas.openxmlformats.org/officeDocument/2006/relationships/image" Target="../media/image119.png"/><Relationship Id="rId9" Type="http://schemas.openxmlformats.org/officeDocument/2006/relationships/customXml" Target="../ink/ink136.xml"/><Relationship Id="rId1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Alison Fielding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6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IMG_17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1"/>
            <a:ext cx="4305300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3" descr="IMG_17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94017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4" descr="IMG_17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/>
          <a:stretch>
            <a:fillRect/>
          </a:stretch>
        </p:blipFill>
        <p:spPr bwMode="auto">
          <a:xfrm>
            <a:off x="9023350" y="4191000"/>
            <a:ext cx="16446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2819400" y="4800601"/>
            <a:ext cx="21526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FF0066"/>
                </a:solidFill>
                <a:latin typeface="Comic Sans MS" panose="030F0702030302020204" pitchFamily="66" charset="0"/>
              </a:rPr>
              <a:t>Metals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6705600" y="609601"/>
            <a:ext cx="2789238" cy="8239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FF0066"/>
                </a:solidFill>
                <a:latin typeface="Comic Sans MS" panose="030F0702030302020204" pitchFamily="66" charset="0"/>
              </a:rPr>
              <a:t>Ceramics</a:t>
            </a:r>
          </a:p>
        </p:txBody>
      </p:sp>
    </p:spTree>
    <p:extLst>
      <p:ext uri="{BB962C8B-B14F-4D97-AF65-F5344CB8AC3E}">
        <p14:creationId xmlns:p14="http://schemas.microsoft.com/office/powerpoint/2010/main" val="42719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IMG_17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1"/>
            <a:ext cx="4284663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200400" y="5029201"/>
            <a:ext cx="27384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FF0066"/>
                </a:solidFill>
                <a:latin typeface="Comic Sans MS" panose="030F0702030302020204" pitchFamily="66" charset="0"/>
              </a:rPr>
              <a:t>Polymers</a:t>
            </a:r>
          </a:p>
        </p:txBody>
      </p:sp>
      <p:pic>
        <p:nvPicPr>
          <p:cNvPr id="183300" name="Picture 4" descr="IMG_17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390048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6858001" y="4953001"/>
            <a:ext cx="33956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FF0066"/>
                </a:solidFill>
                <a:latin typeface="Comic Sans MS" panose="030F0702030302020204" pitchFamily="66" charset="0"/>
              </a:rPr>
              <a:t>Composites</a:t>
            </a:r>
          </a:p>
        </p:txBody>
      </p:sp>
    </p:spTree>
    <p:extLst>
      <p:ext uri="{BB962C8B-B14F-4D97-AF65-F5344CB8AC3E}">
        <p14:creationId xmlns:p14="http://schemas.microsoft.com/office/powerpoint/2010/main" val="37521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IMG_17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30176"/>
            <a:ext cx="4875213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429000" y="441325"/>
            <a:ext cx="21669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>
                <a:solidFill>
                  <a:srgbClr val="FF0066"/>
                </a:solidFill>
                <a:latin typeface="Comic Sans MS" panose="030F0702030302020204" pitchFamily="66" charset="0"/>
              </a:rPr>
              <a:t>Other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124201" y="5257800"/>
            <a:ext cx="2936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Silicon = </a:t>
            </a:r>
          </a:p>
          <a:p>
            <a:r>
              <a:rPr lang="en-US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semiconductor</a:t>
            </a:r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 flipV="1">
            <a:off x="3886200" y="4800600"/>
            <a:ext cx="0" cy="457200"/>
          </a:xfrm>
          <a:prstGeom prst="line">
            <a:avLst/>
          </a:prstGeom>
          <a:noFill/>
          <a:ln w="50800">
            <a:solidFill>
              <a:srgbClr val="FF0066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7696201" y="2133600"/>
            <a:ext cx="2811463" cy="1066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Light bulb is </a:t>
            </a:r>
          </a:p>
          <a:p>
            <a:r>
              <a:rPr lang="en-US" altLang="en-US" sz="3200" b="1">
                <a:solidFill>
                  <a:srgbClr val="FF0066"/>
                </a:solidFill>
                <a:latin typeface="Comic Sans MS" panose="030F0702030302020204" pitchFamily="66" charset="0"/>
              </a:rPr>
              <a:t>an assembly</a:t>
            </a:r>
          </a:p>
        </p:txBody>
      </p:sp>
    </p:spTree>
    <p:extLst>
      <p:ext uri="{BB962C8B-B14F-4D97-AF65-F5344CB8AC3E}">
        <p14:creationId xmlns:p14="http://schemas.microsoft.com/office/powerpoint/2010/main" val="26199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/>
              </a:rPr>
              <a:t>Materials ID Lab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4343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If you were to take apart a pen, predict how many different pieces you would find.  What kind of materials do you think would be used?</a:t>
            </a:r>
          </a:p>
          <a:p>
            <a:pPr>
              <a:defRPr/>
            </a:pPr>
            <a:r>
              <a:rPr lang="en-US" b="1" dirty="0" smtClean="0">
                <a:latin typeface="+mn-lt"/>
              </a:rPr>
              <a:t>Now take the pen apart and determine what materials were used in the making of this item. </a:t>
            </a:r>
          </a:p>
          <a:p>
            <a:pPr>
              <a:defRPr/>
            </a:pPr>
            <a:r>
              <a:rPr lang="en-US" b="1" dirty="0" smtClean="0">
                <a:latin typeface="+mn-lt"/>
              </a:rPr>
              <a:t>DO NOT DESTROY WHEN TAKING APART!!!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72" y="456493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58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35871" cy="14005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Categorize the materials you found.  </a:t>
            </a:r>
            <a:br>
              <a:rPr lang="en-US" sz="3200" dirty="0"/>
            </a:br>
            <a:r>
              <a:rPr lang="en-US" sz="3200" dirty="0"/>
              <a:t>Why was each material chosen?  </a:t>
            </a:r>
            <a:br>
              <a:rPr lang="en-US" sz="3200" dirty="0"/>
            </a:br>
            <a:r>
              <a:rPr lang="en-US" sz="3200" dirty="0"/>
              <a:t>How was each piece manufactured?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023751"/>
            <a:ext cx="846455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4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/>
              </a:rPr>
              <a:t>Connection to the Materials ID Activity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effectLst/>
              <a:latin typeface="+mn-lt"/>
            </a:endParaRPr>
          </a:p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History Free-Write</a:t>
            </a:r>
            <a:r>
              <a:rPr lang="en-US" altLang="en-US" dirty="0" smtClean="0">
                <a:effectLst/>
                <a:latin typeface="+mn-lt"/>
              </a:rPr>
              <a:t> </a:t>
            </a:r>
            <a:endParaRPr lang="en-US" altLang="en-US" sz="2400" dirty="0">
              <a:latin typeface="+mn-lt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effectLst/>
                <a:latin typeface="+mn-lt"/>
              </a:rPr>
              <a:t>Which category has been used by mankind the longest?</a:t>
            </a:r>
          </a:p>
          <a:p>
            <a:pPr lvl="1" eaLnBrk="1" hangingPunct="1">
              <a:defRPr/>
            </a:pPr>
            <a:r>
              <a:rPr lang="en-US" altLang="en-US" dirty="0" smtClean="0">
                <a:effectLst/>
                <a:latin typeface="+mn-lt"/>
              </a:rPr>
              <a:t>Why that particular one?</a:t>
            </a:r>
          </a:p>
          <a:p>
            <a:pPr lvl="1" eaLnBrk="1" hangingPunct="1">
              <a:defRPr/>
            </a:pPr>
            <a:r>
              <a:rPr lang="en-US" altLang="en-US" dirty="0" smtClean="0">
                <a:effectLst/>
                <a:latin typeface="+mn-lt"/>
              </a:rPr>
              <a:t>What did they use it for?</a:t>
            </a:r>
          </a:p>
        </p:txBody>
      </p:sp>
    </p:spTree>
    <p:extLst>
      <p:ext uri="{BB962C8B-B14F-4D97-AF65-F5344CB8AC3E}">
        <p14:creationId xmlns:p14="http://schemas.microsoft.com/office/powerpoint/2010/main" val="4457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1788" y="147637"/>
            <a:ext cx="4184650" cy="1371600"/>
          </a:xfrm>
        </p:spPr>
      </p:pic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9144000" cy="5181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2214" y="2894014"/>
              <a:ext cx="2662237" cy="1704975"/>
            </p14:xfrm>
          </p:contentPart>
        </mc:Choice>
        <mc:Fallback xmlns="">
          <p:pic>
            <p:nvPicPr>
              <p:cNvPr id="205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13774" y="2779893"/>
                <a:ext cx="2719118" cy="1933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79038" y="3178175"/>
              <a:ext cx="88900" cy="679450"/>
            </p14:xfrm>
          </p:contentPart>
        </mc:Choice>
        <mc:Fallback xmlns="">
          <p:pic>
            <p:nvPicPr>
              <p:cNvPr id="205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50604" y="3064033"/>
                <a:ext cx="145767" cy="90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0626" y="3160713"/>
              <a:ext cx="1268413" cy="849312"/>
            </p14:xfrm>
          </p:contentPart>
        </mc:Choice>
        <mc:Fallback xmlns="">
          <p:pic>
            <p:nvPicPr>
              <p:cNvPr id="205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82191" y="3046632"/>
                <a:ext cx="1325283" cy="107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1726" y="3251201"/>
              <a:ext cx="1071563" cy="741363"/>
            </p14:xfrm>
          </p:contentPart>
        </mc:Choice>
        <mc:Fallback xmlns="">
          <p:pic>
            <p:nvPicPr>
              <p:cNvPr id="205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93290" y="3137117"/>
                <a:ext cx="1128435" cy="969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6513" y="3321050"/>
              <a:ext cx="1179512" cy="839788"/>
            </p14:xfrm>
          </p:contentPart>
        </mc:Choice>
        <mc:Fallback xmlns="">
          <p:pic>
            <p:nvPicPr>
              <p:cNvPr id="205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98069" y="3206583"/>
                <a:ext cx="1236399" cy="1068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9389" y="3830639"/>
              <a:ext cx="1000125" cy="295275"/>
            </p14:xfrm>
          </p:contentPart>
        </mc:Choice>
        <mc:Fallback xmlns="">
          <p:pic>
            <p:nvPicPr>
              <p:cNvPr id="205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40948" y="3716490"/>
                <a:ext cx="1057008" cy="523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6450" y="3027364"/>
              <a:ext cx="1697038" cy="1366837"/>
            </p14:xfrm>
          </p:contentPart>
        </mc:Choice>
        <mc:Fallback xmlns="">
          <p:pic>
            <p:nvPicPr>
              <p:cNvPr id="205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98010" y="2913251"/>
                <a:ext cx="1753918" cy="1595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89713" y="22463125"/>
              <a:ext cx="0" cy="0"/>
            </p14:xfrm>
          </p:contentPart>
        </mc:Choice>
        <mc:Fallback xmlns="">
          <p:pic>
            <p:nvPicPr>
              <p:cNvPr id="205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89713" y="224631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94450" y="22510750"/>
              <a:ext cx="0" cy="0"/>
            </p14:xfrm>
          </p:contentPart>
        </mc:Choice>
        <mc:Fallback xmlns="">
          <p:pic>
            <p:nvPicPr>
              <p:cNvPr id="205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494450" y="225107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5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84613" y="23477538"/>
              <a:ext cx="0" cy="0"/>
            </p14:xfrm>
          </p:contentPart>
        </mc:Choice>
        <mc:Fallback xmlns="">
          <p:pic>
            <p:nvPicPr>
              <p:cNvPr id="205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984613" y="234775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43313" y="23477538"/>
              <a:ext cx="0" cy="0"/>
            </p14:xfrm>
          </p:contentPart>
        </mc:Choice>
        <mc:Fallback xmlns="">
          <p:pic>
            <p:nvPicPr>
              <p:cNvPr id="206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743313" y="234775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6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3301" y="2147483647"/>
              <a:ext cx="17463" cy="0"/>
            </p14:xfrm>
          </p:contentPart>
        </mc:Choice>
        <mc:Fallback xmlns="">
          <p:pic>
            <p:nvPicPr>
              <p:cNvPr id="206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96250" y="2147483647"/>
                <a:ext cx="71564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6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6013" y="23669625"/>
              <a:ext cx="0" cy="0"/>
            </p14:xfrm>
          </p:contentPart>
        </mc:Choice>
        <mc:Fallback xmlns="">
          <p:pic>
            <p:nvPicPr>
              <p:cNvPr id="206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486013" y="236696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1463" y="4357688"/>
              <a:ext cx="500062" cy="322262"/>
            </p14:xfrm>
          </p:contentPart>
        </mc:Choice>
        <mc:Fallback xmlns="">
          <p:pic>
            <p:nvPicPr>
              <p:cNvPr id="206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63042" y="4243673"/>
                <a:ext cx="556904" cy="550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1188" y="3446463"/>
              <a:ext cx="2921000" cy="36512"/>
            </p14:xfrm>
          </p:contentPart>
        </mc:Choice>
        <mc:Fallback xmlns="">
          <p:pic>
            <p:nvPicPr>
              <p:cNvPr id="206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52745" y="3332631"/>
                <a:ext cx="2977886" cy="263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3232150"/>
              <a:ext cx="2643188" cy="26988"/>
            </p14:xfrm>
          </p:contentPart>
        </mc:Choice>
        <mc:Fallback xmlns="">
          <p:pic>
            <p:nvPicPr>
              <p:cNvPr id="206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70213" y="3118081"/>
                <a:ext cx="2700062" cy="255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0714" y="3036889"/>
              <a:ext cx="2651125" cy="26987"/>
            </p14:xfrm>
          </p:contentPart>
        </mc:Choice>
        <mc:Fallback xmlns="">
          <p:pic>
            <p:nvPicPr>
              <p:cNvPr id="206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62273" y="2902797"/>
                <a:ext cx="2708007" cy="294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1663" y="2000250"/>
              <a:ext cx="2501900" cy="965200"/>
            </p14:xfrm>
          </p:contentPart>
        </mc:Choice>
        <mc:Fallback xmlns="">
          <p:pic>
            <p:nvPicPr>
              <p:cNvPr id="206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43224" y="1885765"/>
                <a:ext cx="2558778" cy="1194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6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8075" y="11593513"/>
              <a:ext cx="0" cy="0"/>
            </p14:xfrm>
          </p:contentPart>
        </mc:Choice>
        <mc:Fallback xmlns="">
          <p:pic>
            <p:nvPicPr>
              <p:cNvPr id="206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48075" y="115935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6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6114" y="2384425"/>
              <a:ext cx="9525" cy="26988"/>
            </p14:xfrm>
          </p:contentPart>
        </mc:Choice>
        <mc:Fallback xmlns="">
          <p:pic>
            <p:nvPicPr>
              <p:cNvPr id="206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88245" y="2270356"/>
                <a:ext cx="65264" cy="25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7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5639" y="2598738"/>
              <a:ext cx="1587" cy="17462"/>
            </p14:xfrm>
          </p:contentPart>
        </mc:Choice>
        <mc:Fallback xmlns="">
          <p:pic>
            <p:nvPicPr>
              <p:cNvPr id="207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00266" y="2485770"/>
                <a:ext cx="252333" cy="24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7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6114" y="2724150"/>
              <a:ext cx="1587" cy="7938"/>
            </p14:xfrm>
          </p:contentPart>
        </mc:Choice>
        <mc:Fallback xmlns="">
          <p:pic>
            <p:nvPicPr>
              <p:cNvPr id="207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90741" y="2609410"/>
                <a:ext cx="252333" cy="233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7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6" y="2133600"/>
              <a:ext cx="1795463" cy="706438"/>
            </p14:xfrm>
          </p:contentPart>
        </mc:Choice>
        <mc:Fallback xmlns="">
          <p:pic>
            <p:nvPicPr>
              <p:cNvPr id="207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79734" y="2019101"/>
                <a:ext cx="1852348" cy="93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07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1988" y="3438526"/>
              <a:ext cx="1117600" cy="9525"/>
            </p14:xfrm>
          </p:contentPart>
        </mc:Choice>
        <mc:Fallback xmlns="">
          <p:pic>
            <p:nvPicPr>
              <p:cNvPr id="207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73544" y="3360861"/>
                <a:ext cx="1174488" cy="164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7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0889" y="4062413"/>
              <a:ext cx="428625" cy="277812"/>
            </p14:xfrm>
          </p:contentPart>
        </mc:Choice>
        <mc:Fallback xmlns="">
          <p:pic>
            <p:nvPicPr>
              <p:cNvPr id="207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32458" y="3948337"/>
                <a:ext cx="485487" cy="506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7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9" y="3419475"/>
              <a:ext cx="1660525" cy="858838"/>
            </p14:xfrm>
          </p:contentPart>
        </mc:Choice>
        <mc:Fallback xmlns="">
          <p:pic>
            <p:nvPicPr>
              <p:cNvPr id="207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48152" y="3305371"/>
                <a:ext cx="1717400" cy="1087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7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3988" y="19032538"/>
              <a:ext cx="0" cy="0"/>
            </p14:xfrm>
          </p:contentPart>
        </mc:Choice>
        <mc:Fallback xmlns="">
          <p:pic>
            <p:nvPicPr>
              <p:cNvPr id="207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53988" y="190325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7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9939" y="3509964"/>
              <a:ext cx="1587" cy="7937"/>
            </p14:xfrm>
          </p:contentPart>
        </mc:Choice>
        <mc:Fallback xmlns="">
          <p:pic>
            <p:nvPicPr>
              <p:cNvPr id="207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84566" y="3399207"/>
                <a:ext cx="252333" cy="233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7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5014" y="3490914"/>
              <a:ext cx="7937" cy="9525"/>
            </p14:xfrm>
          </p:contentPart>
        </mc:Choice>
        <mc:Fallback xmlns="">
          <p:pic>
            <p:nvPicPr>
              <p:cNvPr id="207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47752" y="3374416"/>
                <a:ext cx="62461" cy="24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7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74550" y="18791238"/>
              <a:ext cx="0" cy="0"/>
            </p14:xfrm>
          </p:contentPart>
        </mc:Choice>
        <mc:Fallback xmlns="">
          <p:pic>
            <p:nvPicPr>
              <p:cNvPr id="207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274550" y="187912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8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0" y="18791238"/>
              <a:ext cx="0" cy="0"/>
            </p14:xfrm>
          </p:contentPart>
        </mc:Choice>
        <mc:Fallback xmlns="">
          <p:pic>
            <p:nvPicPr>
              <p:cNvPr id="208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09250" y="187912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8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21900" y="18791238"/>
              <a:ext cx="0" cy="0"/>
            </p14:xfrm>
          </p:contentPart>
        </mc:Choice>
        <mc:Fallback xmlns="">
          <p:pic>
            <p:nvPicPr>
              <p:cNvPr id="208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121900" y="187912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8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8513" y="18791238"/>
              <a:ext cx="0" cy="0"/>
            </p14:xfrm>
          </p:contentPart>
        </mc:Choice>
        <mc:Fallback xmlns="">
          <p:pic>
            <p:nvPicPr>
              <p:cNvPr id="208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88513" y="187912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8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0214" y="3473450"/>
              <a:ext cx="26987" cy="1588"/>
            </p14:xfrm>
          </p:contentPart>
        </mc:Choice>
        <mc:Fallback xmlns="">
          <p:pic>
            <p:nvPicPr>
              <p:cNvPr id="208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41788" y="2968466"/>
                <a:ext cx="83840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8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7488" y="18840450"/>
              <a:ext cx="0" cy="0"/>
            </p14:xfrm>
          </p:contentPart>
        </mc:Choice>
        <mc:Fallback xmlns="">
          <p:pic>
            <p:nvPicPr>
              <p:cNvPr id="208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107488" y="18840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8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4800" y="3482975"/>
              <a:ext cx="63500" cy="1588"/>
            </p14:xfrm>
          </p:contentPart>
        </mc:Choice>
        <mc:Fallback xmlns="">
          <p:pic>
            <p:nvPicPr>
              <p:cNvPr id="208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16297" y="2977991"/>
                <a:ext cx="120506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8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5675" y="18840450"/>
              <a:ext cx="0" cy="0"/>
            </p14:xfrm>
          </p:contentPart>
        </mc:Choice>
        <mc:Fallback xmlns="">
          <p:pic>
            <p:nvPicPr>
              <p:cNvPr id="208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575675" y="18840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8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0425" y="18840450"/>
              <a:ext cx="0" cy="0"/>
            </p14:xfrm>
          </p:contentPart>
        </mc:Choice>
        <mc:Fallback xmlns="">
          <p:pic>
            <p:nvPicPr>
              <p:cNvPr id="208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80425" y="18840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8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0425" y="18840450"/>
              <a:ext cx="0" cy="0"/>
            </p14:xfrm>
          </p:contentPart>
        </mc:Choice>
        <mc:Fallback xmlns="">
          <p:pic>
            <p:nvPicPr>
              <p:cNvPr id="208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80425" y="18840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8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8613" y="18840450"/>
              <a:ext cx="0" cy="0"/>
            </p14:xfrm>
          </p:contentPart>
        </mc:Choice>
        <mc:Fallback xmlns="">
          <p:pic>
            <p:nvPicPr>
              <p:cNvPr id="208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48613" y="18840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9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3482975"/>
              <a:ext cx="19050" cy="1588"/>
            </p14:xfrm>
          </p:contentPart>
        </mc:Choice>
        <mc:Fallback xmlns="">
          <p:pic>
            <p:nvPicPr>
              <p:cNvPr id="209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56068" y="2977991"/>
                <a:ext cx="75841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9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3482975"/>
              <a:ext cx="36512" cy="1588"/>
            </p14:xfrm>
          </p:contentPart>
        </mc:Choice>
        <mc:Fallback xmlns="">
          <p:pic>
            <p:nvPicPr>
              <p:cNvPr id="209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11454" y="2977991"/>
                <a:ext cx="93630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9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6800" y="18840450"/>
              <a:ext cx="0" cy="0"/>
            </p14:xfrm>
          </p:contentPart>
        </mc:Choice>
        <mc:Fallback xmlns="">
          <p:pic>
            <p:nvPicPr>
              <p:cNvPr id="209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6800" y="188404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9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1" y="3482975"/>
              <a:ext cx="17463" cy="1588"/>
            </p14:xfrm>
          </p:contentPart>
        </mc:Choice>
        <mc:Fallback xmlns="">
          <p:pic>
            <p:nvPicPr>
              <p:cNvPr id="209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49946" y="2977991"/>
                <a:ext cx="73772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9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4738" y="3482975"/>
              <a:ext cx="1090612" cy="26988"/>
            </p14:xfrm>
          </p:contentPart>
        </mc:Choice>
        <mc:Fallback xmlns="">
          <p:pic>
            <p:nvPicPr>
              <p:cNvPr id="209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16294" y="3367000"/>
                <a:ext cx="1147501" cy="258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9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16738" y="22609175"/>
              <a:ext cx="0" cy="0"/>
            </p14:xfrm>
          </p:contentPart>
        </mc:Choice>
        <mc:Fallback xmlns="">
          <p:pic>
            <p:nvPicPr>
              <p:cNvPr id="209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616738" y="226091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9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7725" y="4187825"/>
              <a:ext cx="1588" cy="19050"/>
            </p14:xfrm>
          </p:contentPart>
        </mc:Choice>
        <mc:Fallback xmlns="">
          <p:pic>
            <p:nvPicPr>
              <p:cNvPr id="209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32273" y="4073525"/>
                <a:ext cx="252492" cy="247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9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00925" y="22850475"/>
              <a:ext cx="0" cy="0"/>
            </p14:xfrm>
          </p:contentPart>
        </mc:Choice>
        <mc:Fallback xmlns="">
          <p:pic>
            <p:nvPicPr>
              <p:cNvPr id="209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00925" y="228504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9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0063" y="2847975"/>
              <a:ext cx="4241800" cy="2243138"/>
            </p14:xfrm>
          </p:contentPart>
        </mc:Choice>
        <mc:Fallback xmlns="">
          <p:pic>
            <p:nvPicPr>
              <p:cNvPr id="209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81624" y="2733496"/>
                <a:ext cx="4298679" cy="2471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9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2938" y="3224213"/>
              <a:ext cx="63500" cy="61912"/>
            </p14:xfrm>
          </p:contentPart>
        </mc:Choice>
        <mc:Fallback xmlns="">
          <p:pic>
            <p:nvPicPr>
              <p:cNvPr id="209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24596" y="3109440"/>
                <a:ext cx="120184" cy="291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0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8013" y="3259138"/>
              <a:ext cx="677862" cy="500062"/>
            </p14:xfrm>
          </p:contentPart>
        </mc:Choice>
        <mc:Fallback xmlns="">
          <p:pic>
            <p:nvPicPr>
              <p:cNvPr id="210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389574" y="3144653"/>
                <a:ext cx="734740" cy="729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0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1438" y="3554413"/>
              <a:ext cx="1135062" cy="88900"/>
            </p14:xfrm>
          </p:contentPart>
        </mc:Choice>
        <mc:Fallback xmlns="">
          <p:pic>
            <p:nvPicPr>
              <p:cNvPr id="210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52998" y="3440319"/>
                <a:ext cx="1191941" cy="317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0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6225" y="3697289"/>
              <a:ext cx="1036638" cy="115887"/>
            </p14:xfrm>
          </p:contentPart>
        </mc:Choice>
        <mc:Fallback xmlns="">
          <p:pic>
            <p:nvPicPr>
              <p:cNvPr id="210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57780" y="3583201"/>
                <a:ext cx="1093529" cy="344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0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4989" y="3795713"/>
              <a:ext cx="839787" cy="177800"/>
            </p14:xfrm>
          </p:contentPart>
        </mc:Choice>
        <mc:Fallback xmlns="">
          <p:pic>
            <p:nvPicPr>
              <p:cNvPr id="210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16552" y="3681259"/>
                <a:ext cx="896661" cy="40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0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4098925"/>
              <a:ext cx="438150" cy="71438"/>
            </p14:xfrm>
          </p:contentPart>
        </mc:Choice>
        <mc:Fallback xmlns="">
          <p:pic>
            <p:nvPicPr>
              <p:cNvPr id="210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08671" y="3984552"/>
                <a:ext cx="495034" cy="300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0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3476" y="4313238"/>
              <a:ext cx="2581275" cy="874712"/>
            </p14:xfrm>
          </p:contentPart>
        </mc:Choice>
        <mc:Fallback xmlns="">
          <p:pic>
            <p:nvPicPr>
              <p:cNvPr id="210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15035" y="4198722"/>
                <a:ext cx="2638157" cy="1103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0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6326" y="4813300"/>
              <a:ext cx="295275" cy="204788"/>
            </p14:xfrm>
          </p:contentPart>
        </mc:Choice>
        <mc:Fallback xmlns="">
          <p:pic>
            <p:nvPicPr>
              <p:cNvPr id="210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397879" y="4698849"/>
                <a:ext cx="352169" cy="433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0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7988" y="4803775"/>
              <a:ext cx="2081212" cy="376238"/>
            </p14:xfrm>
          </p:contentPart>
        </mc:Choice>
        <mc:Fallback xmlns="">
          <p:pic>
            <p:nvPicPr>
              <p:cNvPr id="210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59552" y="4689753"/>
                <a:ext cx="2138084" cy="604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0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0864" y="4732338"/>
              <a:ext cx="134937" cy="215900"/>
            </p14:xfrm>
          </p:contentPart>
        </mc:Choice>
        <mc:Fallback xmlns="">
          <p:pic>
            <p:nvPicPr>
              <p:cNvPr id="210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602437" y="4618271"/>
                <a:ext cx="191790" cy="44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0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1689" y="5106989"/>
              <a:ext cx="420687" cy="117475"/>
            </p14:xfrm>
          </p:contentPart>
        </mc:Choice>
        <mc:Fallback xmlns="">
          <p:pic>
            <p:nvPicPr>
              <p:cNvPr id="210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53259" y="4992757"/>
                <a:ext cx="477546" cy="346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1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4813300"/>
              <a:ext cx="374650" cy="312738"/>
            </p14:xfrm>
          </p:contentPart>
        </mc:Choice>
        <mc:Fallback xmlns="">
          <p:pic>
            <p:nvPicPr>
              <p:cNvPr id="211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05593" y="4698857"/>
                <a:ext cx="431513" cy="541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1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0439" y="4795838"/>
              <a:ext cx="295275" cy="177800"/>
            </p14:xfrm>
          </p:contentPart>
        </mc:Choice>
        <mc:Fallback xmlns="">
          <p:pic>
            <p:nvPicPr>
              <p:cNvPr id="211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281992" y="4681744"/>
                <a:ext cx="352169" cy="406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1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1" y="5054601"/>
              <a:ext cx="1160463" cy="214313"/>
            </p14:xfrm>
          </p:contentPart>
        </mc:Choice>
        <mc:Fallback xmlns="">
          <p:pic>
            <p:nvPicPr>
              <p:cNvPr id="211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264415" y="4940061"/>
                <a:ext cx="1217334" cy="443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1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3588" y="5045076"/>
              <a:ext cx="196850" cy="142875"/>
            </p14:xfrm>
          </p:contentPart>
        </mc:Choice>
        <mc:Fallback xmlns="">
          <p:pic>
            <p:nvPicPr>
              <p:cNvPr id="211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085158" y="4930992"/>
                <a:ext cx="253710" cy="371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1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5151" y="3321050"/>
              <a:ext cx="955675" cy="63500"/>
            </p14:xfrm>
          </p:contentPart>
        </mc:Choice>
        <mc:Fallback xmlns="">
          <p:pic>
            <p:nvPicPr>
              <p:cNvPr id="211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076715" y="3206317"/>
                <a:ext cx="1012548" cy="292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1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0775" y="5643564"/>
              <a:ext cx="2643188" cy="9525"/>
            </p14:xfrm>
          </p:contentPart>
        </mc:Choice>
        <mc:Fallback xmlns="">
          <p:pic>
            <p:nvPicPr>
              <p:cNvPr id="211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42334" y="5531381"/>
                <a:ext cx="2700069" cy="233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1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0500" y="5419725"/>
              <a:ext cx="2312988" cy="90488"/>
            </p14:xfrm>
          </p:contentPart>
        </mc:Choice>
        <mc:Fallback xmlns="">
          <p:pic>
            <p:nvPicPr>
              <p:cNvPr id="211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82060" y="5305443"/>
                <a:ext cx="2369868" cy="319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1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5776" y="5205413"/>
              <a:ext cx="2035175" cy="215900"/>
            </p14:xfrm>
          </p:contentPart>
        </mc:Choice>
        <mc:Fallback xmlns="">
          <p:pic>
            <p:nvPicPr>
              <p:cNvPr id="211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077335" y="5090795"/>
                <a:ext cx="2092058" cy="444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1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0289" y="5286375"/>
              <a:ext cx="1258887" cy="152400"/>
            </p14:xfrm>
          </p:contentPart>
        </mc:Choice>
        <mc:Fallback xmlns="">
          <p:pic>
            <p:nvPicPr>
              <p:cNvPr id="211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621842" y="5172434"/>
                <a:ext cx="1315782" cy="380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1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2338" y="4848226"/>
              <a:ext cx="1617662" cy="385763"/>
            </p14:xfrm>
          </p:contentPart>
        </mc:Choice>
        <mc:Fallback xmlns="">
          <p:pic>
            <p:nvPicPr>
              <p:cNvPr id="211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513895" y="4734152"/>
                <a:ext cx="1674548" cy="614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2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26576" y="5010150"/>
              <a:ext cx="714375" cy="44450"/>
            </p14:xfrm>
          </p:contentPart>
        </mc:Choice>
        <mc:Fallback xmlns="">
          <p:pic>
            <p:nvPicPr>
              <p:cNvPr id="212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398131" y="4896516"/>
                <a:ext cx="771266" cy="271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2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6263" y="5599114"/>
              <a:ext cx="5643562" cy="71437"/>
            </p14:xfrm>
          </p:contentPart>
        </mc:Choice>
        <mc:Fallback xmlns="">
          <p:pic>
            <p:nvPicPr>
              <p:cNvPr id="212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17822" y="5485317"/>
                <a:ext cx="5700444" cy="29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2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8514" y="5599113"/>
              <a:ext cx="1474787" cy="88900"/>
            </p14:xfrm>
          </p:contentPart>
        </mc:Choice>
        <mc:Fallback xmlns="">
          <p:pic>
            <p:nvPicPr>
              <p:cNvPr id="212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040077" y="5485019"/>
                <a:ext cx="1531662" cy="317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2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3725" y="4224339"/>
              <a:ext cx="3187700" cy="973137"/>
            </p14:xfrm>
          </p:contentPart>
        </mc:Choice>
        <mc:Fallback xmlns="">
          <p:pic>
            <p:nvPicPr>
              <p:cNvPr id="212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835286" y="4109852"/>
                <a:ext cx="3244578" cy="1202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2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1664" y="4625976"/>
              <a:ext cx="9525" cy="9525"/>
            </p14:xfrm>
          </p:contentPart>
        </mc:Choice>
        <mc:Fallback xmlns="">
          <p:pic>
            <p:nvPicPr>
              <p:cNvPr id="212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842723" y="4509844"/>
                <a:ext cx="67408" cy="24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125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1664" y="4803775"/>
              <a:ext cx="9525" cy="46038"/>
            </p14:xfrm>
          </p:contentPart>
        </mc:Choice>
        <mc:Fallback xmlns="">
          <p:pic>
            <p:nvPicPr>
              <p:cNvPr id="2125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843795" y="4689759"/>
                <a:ext cx="65264" cy="27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26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1189" y="5000625"/>
              <a:ext cx="1587" cy="26988"/>
            </p14:xfrm>
          </p:contentPart>
        </mc:Choice>
        <mc:Fallback xmlns="">
          <p:pic>
            <p:nvPicPr>
              <p:cNvPr id="2126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755816" y="4886556"/>
                <a:ext cx="252333" cy="25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27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1664" y="5232400"/>
              <a:ext cx="9525" cy="1588"/>
            </p14:xfrm>
          </p:contentPart>
        </mc:Choice>
        <mc:Fallback xmlns="">
          <p:pic>
            <p:nvPicPr>
              <p:cNvPr id="2127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842723" y="4727416"/>
                <a:ext cx="67408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128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6775" y="29516388"/>
              <a:ext cx="0" cy="0"/>
            </p14:xfrm>
          </p:contentPart>
        </mc:Choice>
        <mc:Fallback xmlns="">
          <p:pic>
            <p:nvPicPr>
              <p:cNvPr id="2128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406775" y="295163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129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1563" y="5491163"/>
              <a:ext cx="2921000" cy="169862"/>
            </p14:xfrm>
          </p:contentPart>
        </mc:Choice>
        <mc:Fallback xmlns="">
          <p:pic>
            <p:nvPicPr>
              <p:cNvPr id="2129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853123" y="5376840"/>
                <a:ext cx="2977879" cy="398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30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1026" y="4911726"/>
              <a:ext cx="455613" cy="17463"/>
            </p14:xfrm>
          </p:contentPart>
        </mc:Choice>
        <mc:Fallback xmlns="">
          <p:pic>
            <p:nvPicPr>
              <p:cNvPr id="2130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362595" y="4798751"/>
                <a:ext cx="512475" cy="24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131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5538" y="5045075"/>
              <a:ext cx="17462" cy="26988"/>
            </p14:xfrm>
          </p:contentPart>
        </mc:Choice>
        <mc:Fallback xmlns="">
          <p:pic>
            <p:nvPicPr>
              <p:cNvPr id="2131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906798" y="4931006"/>
                <a:ext cx="74941" cy="25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132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1226" y="4741864"/>
              <a:ext cx="652463" cy="509587"/>
            </p14:xfrm>
          </p:contentPart>
        </mc:Choice>
        <mc:Fallback xmlns="">
          <p:pic>
            <p:nvPicPr>
              <p:cNvPr id="2132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92780" y="4627423"/>
                <a:ext cx="709355" cy="738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133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2864" y="5054601"/>
              <a:ext cx="179387" cy="125413"/>
            </p14:xfrm>
          </p:contentPart>
        </mc:Choice>
        <mc:Fallback xmlns="">
          <p:pic>
            <p:nvPicPr>
              <p:cNvPr id="2133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094407" y="4939999"/>
                <a:ext cx="236301" cy="354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134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9650" y="5295900"/>
              <a:ext cx="1017588" cy="241300"/>
            </p14:xfrm>
          </p:contentPart>
        </mc:Choice>
        <mc:Fallback xmlns="">
          <p:pic>
            <p:nvPicPr>
              <p:cNvPr id="2134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791214" y="5181373"/>
                <a:ext cx="1074461" cy="470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135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6" y="5589589"/>
              <a:ext cx="760413" cy="46037"/>
            </p14:xfrm>
          </p:contentPart>
        </mc:Choice>
        <mc:Fallback xmlns="">
          <p:pic>
            <p:nvPicPr>
              <p:cNvPr id="2135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969133" y="5475216"/>
                <a:ext cx="817300" cy="274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136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2088" y="5599113"/>
              <a:ext cx="546100" cy="36512"/>
            </p14:xfrm>
          </p:contentPart>
        </mc:Choice>
        <mc:Fallback xmlns="">
          <p:pic>
            <p:nvPicPr>
              <p:cNvPr id="2136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513649" y="5485281"/>
                <a:ext cx="602978" cy="264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137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6" y="5456239"/>
              <a:ext cx="3108325" cy="71437"/>
            </p14:xfrm>
          </p:contentPart>
        </mc:Choice>
        <mc:Fallback xmlns="">
          <p:pic>
            <p:nvPicPr>
              <p:cNvPr id="2137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879735" y="5341507"/>
                <a:ext cx="3165207" cy="300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38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9275" y="4830763"/>
              <a:ext cx="3054350" cy="500062"/>
            </p14:xfrm>
          </p:contentPart>
        </mc:Choice>
        <mc:Fallback xmlns="">
          <p:pic>
            <p:nvPicPr>
              <p:cNvPr id="2138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790834" y="4716278"/>
                <a:ext cx="3111232" cy="729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39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1" y="4714875"/>
              <a:ext cx="366713" cy="26988"/>
            </p14:xfrm>
          </p:contentPart>
        </mc:Choice>
        <mc:Fallback xmlns="">
          <p:pic>
            <p:nvPicPr>
              <p:cNvPr id="2139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870221" y="4600446"/>
                <a:ext cx="423573" cy="25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140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6114" y="4803776"/>
              <a:ext cx="314325" cy="53975"/>
            </p14:xfrm>
          </p:contentPart>
        </mc:Choice>
        <mc:Fallback xmlns="">
          <p:pic>
            <p:nvPicPr>
              <p:cNvPr id="2140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887670" y="4689709"/>
                <a:ext cx="371213" cy="28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141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25" y="4402138"/>
              <a:ext cx="2946400" cy="608012"/>
            </p14:xfrm>
          </p:contentPart>
        </mc:Choice>
        <mc:Fallback xmlns="">
          <p:pic>
            <p:nvPicPr>
              <p:cNvPr id="2141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924183" y="4288023"/>
                <a:ext cx="3003283" cy="836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42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4526" y="4875213"/>
              <a:ext cx="403225" cy="19050"/>
            </p14:xfrm>
          </p:contentPart>
        </mc:Choice>
        <mc:Fallback xmlns="">
          <p:pic>
            <p:nvPicPr>
              <p:cNvPr id="2142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156110" y="4761272"/>
                <a:ext cx="460058" cy="247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143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6225" y="5581650"/>
              <a:ext cx="482600" cy="44450"/>
            </p14:xfrm>
          </p:contentPart>
        </mc:Choice>
        <mc:Fallback xmlns="">
          <p:pic>
            <p:nvPicPr>
              <p:cNvPr id="2143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057773" y="5466730"/>
                <a:ext cx="539504" cy="27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44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5325" y="28792488"/>
              <a:ext cx="0" cy="0"/>
            </p14:xfrm>
          </p:contentPart>
        </mc:Choice>
        <mc:Fallback xmlns="">
          <p:pic>
            <p:nvPicPr>
              <p:cNvPr id="2144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75325" y="287924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145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5426" y="3224214"/>
              <a:ext cx="563563" cy="7937"/>
            </p14:xfrm>
          </p:contentPart>
        </mc:Choice>
        <mc:Fallback xmlns="">
          <p:pic>
            <p:nvPicPr>
              <p:cNvPr id="2145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736996" y="3109849"/>
                <a:ext cx="620423" cy="237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146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2489" y="3463925"/>
              <a:ext cx="204787" cy="1588"/>
            </p14:xfrm>
          </p:contentPart>
        </mc:Choice>
        <mc:Fallback xmlns="">
          <p:pic>
            <p:nvPicPr>
              <p:cNvPr id="2146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094056" y="2958941"/>
                <a:ext cx="261652" cy="1011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147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9464" y="3482976"/>
              <a:ext cx="320675" cy="169863"/>
            </p14:xfrm>
          </p:contentPart>
        </mc:Choice>
        <mc:Fallback xmlns="">
          <p:pic>
            <p:nvPicPr>
              <p:cNvPr id="2147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291000" y="3368894"/>
                <a:ext cx="377604" cy="398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148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6" y="3679825"/>
              <a:ext cx="144463" cy="88900"/>
            </p14:xfrm>
          </p:contentPart>
        </mc:Choice>
        <mc:Fallback xmlns="">
          <p:pic>
            <p:nvPicPr>
              <p:cNvPr id="2148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772016" y="3564905"/>
                <a:ext cx="201384" cy="31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149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9463" y="2473326"/>
              <a:ext cx="677862" cy="339725"/>
            </p14:xfrm>
          </p:contentPart>
        </mc:Choice>
        <mc:Fallback xmlns="">
          <p:pic>
            <p:nvPicPr>
              <p:cNvPr id="2149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291024" y="2359245"/>
                <a:ext cx="734740" cy="568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150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6" y="5106989"/>
              <a:ext cx="519113" cy="161925"/>
            </p14:xfrm>
          </p:contentPart>
        </mc:Choice>
        <mc:Fallback xmlns="">
          <p:pic>
            <p:nvPicPr>
              <p:cNvPr id="2150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924686" y="4992668"/>
                <a:ext cx="575992" cy="390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151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55963" y="23669625"/>
              <a:ext cx="0" cy="0"/>
            </p14:xfrm>
          </p:contentPart>
        </mc:Choice>
        <mc:Fallback xmlns="">
          <p:pic>
            <p:nvPicPr>
              <p:cNvPr id="2151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55963" y="236696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152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31388" y="13234988"/>
              <a:ext cx="0" cy="0"/>
            </p14:xfrm>
          </p:contentPart>
        </mc:Choice>
        <mc:Fallback xmlns="">
          <p:pic>
            <p:nvPicPr>
              <p:cNvPr id="2152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31388" y="132349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153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77438" y="13622338"/>
              <a:ext cx="0" cy="0"/>
            </p14:xfrm>
          </p:contentPart>
        </mc:Choice>
        <mc:Fallback xmlns="">
          <p:pic>
            <p:nvPicPr>
              <p:cNvPr id="2153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77438" y="136223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154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80600" y="13188950"/>
              <a:ext cx="0" cy="0"/>
            </p14:xfrm>
          </p:contentPart>
        </mc:Choice>
        <mc:Fallback xmlns="">
          <p:pic>
            <p:nvPicPr>
              <p:cNvPr id="2154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80600" y="131889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155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80600" y="12801600"/>
              <a:ext cx="0" cy="0"/>
            </p14:xfrm>
          </p:contentPart>
        </mc:Choice>
        <mc:Fallback xmlns="">
          <p:pic>
            <p:nvPicPr>
              <p:cNvPr id="2155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80600" y="128016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156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80600" y="12801600"/>
              <a:ext cx="0" cy="0"/>
            </p14:xfrm>
          </p:contentPart>
        </mc:Choice>
        <mc:Fallback xmlns="">
          <p:pic>
            <p:nvPicPr>
              <p:cNvPr id="2156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80600" y="128016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157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80600" y="12801600"/>
              <a:ext cx="0" cy="0"/>
            </p14:xfrm>
          </p:contentPart>
        </mc:Choice>
        <mc:Fallback xmlns="">
          <p:pic>
            <p:nvPicPr>
              <p:cNvPr id="2157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80600" y="128016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158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80600" y="12752388"/>
              <a:ext cx="0" cy="0"/>
            </p14:xfrm>
          </p:contentPart>
        </mc:Choice>
        <mc:Fallback xmlns="">
          <p:pic>
            <p:nvPicPr>
              <p:cNvPr id="2158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80600" y="127523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159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7476" y="2303464"/>
              <a:ext cx="403225" cy="46037"/>
            </p14:xfrm>
          </p:contentPart>
        </mc:Choice>
        <mc:Fallback xmlns="">
          <p:pic>
            <p:nvPicPr>
              <p:cNvPr id="2159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629060" y="2188190"/>
                <a:ext cx="460058" cy="2765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11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6000" dirty="0"/>
              <a:t>History and Materials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Tx/>
            </a:pPr>
            <a:r>
              <a:rPr lang="en-US" altLang="en-US" sz="3600" dirty="0">
                <a:latin typeface="+mn-lt"/>
              </a:rPr>
              <a:t>Stone Age</a:t>
            </a:r>
          </a:p>
          <a:p>
            <a:pPr eaLnBrk="1" hangingPunct="1">
              <a:buClrTx/>
            </a:pPr>
            <a:r>
              <a:rPr lang="en-US" altLang="en-US" sz="3600" dirty="0">
                <a:latin typeface="+mn-lt"/>
              </a:rPr>
              <a:t>Bronze Age</a:t>
            </a:r>
          </a:p>
          <a:p>
            <a:pPr eaLnBrk="1" hangingPunct="1">
              <a:buClrTx/>
            </a:pPr>
            <a:r>
              <a:rPr lang="en-US" altLang="en-US" sz="3600" dirty="0">
                <a:latin typeface="+mn-lt"/>
              </a:rPr>
              <a:t>Iron Age </a:t>
            </a:r>
          </a:p>
          <a:p>
            <a:pPr eaLnBrk="1" hangingPunct="1">
              <a:buClrTx/>
            </a:pPr>
            <a:r>
              <a:rPr lang="en-US" altLang="en-US" sz="3600" dirty="0">
                <a:latin typeface="+mn-lt"/>
              </a:rPr>
              <a:t>What age are we in now?</a:t>
            </a:r>
          </a:p>
          <a:p>
            <a:pPr lvl="1" eaLnBrk="1" hangingPunct="1">
              <a:buClrTx/>
            </a:pPr>
            <a:endParaRPr lang="en-US" altLang="en-US" dirty="0" smtClean="0">
              <a:effectLst/>
              <a:latin typeface="+mn-lt"/>
            </a:endParaRPr>
          </a:p>
          <a:p>
            <a:pPr lvl="1" eaLnBrk="1" hangingPunct="1">
              <a:buClrTx/>
            </a:pPr>
            <a:endParaRPr lang="en-US" altLang="en-US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9257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idx="1"/>
          </p:nvPr>
        </p:nvSpPr>
        <p:spPr>
          <a:xfrm>
            <a:off x="1109663" y="155454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Wingdings" panose="05000000000000000000" pitchFamily="2" charset="2"/>
              <a:buChar char="n"/>
            </a:pPr>
            <a:r>
              <a:rPr lang="en-US" altLang="en-US" sz="2800" dirty="0" smtClean="0">
                <a:latin typeface="+mn-lt"/>
                <a:ea typeface="ＭＳ Ｐゴシック" panose="020B0600070205080204" pitchFamily="34" charset="-128"/>
              </a:rPr>
              <a:t>Substitutional</a:t>
            </a:r>
          </a:p>
          <a:p>
            <a:pPr eaLnBrk="1" hangingPunct="1">
              <a:buClrTx/>
              <a:buFont typeface="Wingdings" panose="05000000000000000000" pitchFamily="2" charset="2"/>
              <a:buChar char="n"/>
            </a:pPr>
            <a:endParaRPr lang="en-US" altLang="en-US" sz="2800" dirty="0" smtClean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 typeface="Wingdings" panose="05000000000000000000" pitchFamily="2" charset="2"/>
              <a:buChar char="n"/>
            </a:pPr>
            <a:endParaRPr lang="en-US" altLang="en-US" sz="2800" dirty="0" smtClean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 typeface="Wingdings" panose="05000000000000000000" pitchFamily="2" charset="2"/>
              <a:buChar char="n"/>
            </a:pPr>
            <a:r>
              <a:rPr lang="en-US" altLang="en-US" sz="2800" dirty="0" smtClean="0">
                <a:latin typeface="+mn-lt"/>
                <a:ea typeface="ＭＳ Ｐゴシック" panose="020B0600070205080204" pitchFamily="34" charset="-128"/>
              </a:rPr>
              <a:t>Interstitial</a:t>
            </a:r>
          </a:p>
          <a:p>
            <a:pPr eaLnBrk="1" hangingPunct="1">
              <a:buClrTx/>
              <a:buFont typeface="Wingdings" panose="05000000000000000000" pitchFamily="2" charset="2"/>
              <a:buChar char="n"/>
            </a:pPr>
            <a:endParaRPr lang="en-US" altLang="en-US" sz="2800" dirty="0" smtClean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 typeface="Wingdings" panose="05000000000000000000" pitchFamily="2" charset="2"/>
              <a:buChar char="n"/>
            </a:pPr>
            <a:endParaRPr lang="en-US" altLang="en-US" sz="2800" dirty="0" smtClean="0"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buClrTx/>
              <a:buFont typeface="Wingdings" panose="05000000000000000000" pitchFamily="2" charset="2"/>
              <a:buChar char="n"/>
            </a:pPr>
            <a:r>
              <a:rPr lang="en-US" altLang="en-US" sz="2800" dirty="0" smtClean="0">
                <a:latin typeface="+mn-lt"/>
                <a:ea typeface="ＭＳ Ｐゴシック" panose="020B0600070205080204" pitchFamily="34" charset="-128"/>
              </a:rPr>
              <a:t>Vacancy 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1" y="257177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ea typeface="ＭＳ Ｐゴシック" panose="020B0600070205080204" pitchFamily="34" charset="-128"/>
              </a:rPr>
              <a:t>Point Defects</a:t>
            </a:r>
          </a:p>
        </p:txBody>
      </p:sp>
      <p:pic>
        <p:nvPicPr>
          <p:cNvPr id="778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48768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953000"/>
            <a:ext cx="17621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4" y="1075343"/>
            <a:ext cx="28098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7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Bismuth/Tin – </a:t>
            </a:r>
          </a:p>
        </p:txBody>
      </p:sp>
      <p:pic>
        <p:nvPicPr>
          <p:cNvPr id="1157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4982" y="1734129"/>
            <a:ext cx="8458200" cy="4848225"/>
          </a:xfrm>
        </p:spPr>
      </p:pic>
    </p:spTree>
    <p:extLst>
      <p:ext uri="{BB962C8B-B14F-4D97-AF65-F5344CB8AC3E}">
        <p14:creationId xmlns:p14="http://schemas.microsoft.com/office/powerpoint/2010/main" val="20042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1905000" y="1143000"/>
            <a:ext cx="8229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n"/>
              <a:defRPr/>
            </a:pPr>
            <a:r>
              <a:rPr lang="en-US" sz="4000" b="1" dirty="0">
                <a:latin typeface="Monotype Corsiva" pitchFamily="66" charset="0"/>
              </a:rPr>
              <a:t>"To be A </a:t>
            </a:r>
            <a:r>
              <a:rPr lang="en-US" sz="4000" b="1" u="sng" dirty="0">
                <a:solidFill>
                  <a:srgbClr val="FFC000"/>
                </a:solidFill>
                <a:latin typeface="Monotype Corsiva" pitchFamily="66" charset="0"/>
              </a:rPr>
              <a:t>teacher</a:t>
            </a:r>
            <a:r>
              <a:rPr lang="en-US" sz="4000" b="1" dirty="0">
                <a:latin typeface="Monotype Corsiva" pitchFamily="66" charset="0"/>
              </a:rPr>
              <a:t> is to be </a:t>
            </a:r>
            <a:r>
              <a:rPr lang="en-US" sz="4000" b="1" u="sng" dirty="0">
                <a:solidFill>
                  <a:srgbClr val="FFC000"/>
                </a:solidFill>
                <a:latin typeface="Monotype Corsiva" pitchFamily="66" charset="0"/>
              </a:rPr>
              <a:t>A prophet</a:t>
            </a:r>
            <a:r>
              <a:rPr lang="en-US" sz="4000" b="1" dirty="0">
                <a:latin typeface="Monotype Corsiva" pitchFamily="66" charset="0"/>
              </a:rPr>
              <a:t>, because you are not preparing kids for the world you grew up in nor are you preparing kids for the world today. </a:t>
            </a:r>
            <a:r>
              <a:rPr lang="en-US" sz="4000" b="1" dirty="0">
                <a:solidFill>
                  <a:srgbClr val="FFC000"/>
                </a:solidFill>
                <a:latin typeface="Monotype Corsiva" pitchFamily="66" charset="0"/>
              </a:rPr>
              <a:t>You are preparing kids for A world you cannot imagine."</a:t>
            </a:r>
          </a:p>
          <a:p>
            <a:pPr lvl="2">
              <a:buFont typeface="Wingdings" panose="05000000000000000000" pitchFamily="2" charset="2"/>
              <a:buChar char="n"/>
              <a:defRPr/>
            </a:pPr>
            <a:r>
              <a:rPr lang="en-US" sz="2000" b="1" dirty="0">
                <a:latin typeface="Monotype Corsiva" pitchFamily="66" charset="0"/>
              </a:rPr>
              <a:t>Gordon brown,</a:t>
            </a:r>
            <a:r>
              <a:rPr lang="en-US" b="1" dirty="0" smtClean="0">
                <a:latin typeface="Monotype Corsiva" pitchFamily="66" charset="0"/>
              </a:rPr>
              <a:t> </a:t>
            </a:r>
            <a:r>
              <a:rPr lang="en-US" sz="2000" b="1" dirty="0">
                <a:latin typeface="Monotype Corsiva" pitchFamily="66" charset="0"/>
              </a:rPr>
              <a:t>MIT dean of engineering.</a:t>
            </a: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sz="2400" b="1" dirty="0">
              <a:latin typeface="Monotype Corsiva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latin typeface="Monotype Corsiva" pitchFamily="66" charset="0"/>
            </a:endParaRP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806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28776"/>
            <a:ext cx="8458200" cy="4848225"/>
          </a:xfrm>
        </p:spPr>
      </p:pic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 dirty="0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311760" y="1909440"/>
              <a:ext cx="6027480" cy="146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5920" y="1846080"/>
                <a:ext cx="6058800" cy="15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332640" y="192888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6800" y="18655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744920" y="2004840"/>
              <a:ext cx="1890360" cy="992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5560" y="1995480"/>
                <a:ext cx="1909080" cy="10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0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28776"/>
            <a:ext cx="8458200" cy="4848225"/>
          </a:xfrm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 dirty="0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311760" y="1909440"/>
              <a:ext cx="6027480" cy="146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5920" y="1846080"/>
                <a:ext cx="6058800" cy="15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332640" y="192888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6800" y="186552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744920" y="2004840"/>
              <a:ext cx="1890360" cy="992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5560" y="1995480"/>
                <a:ext cx="190908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327240" y="2921040"/>
              <a:ext cx="5908320" cy="2284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11400" y="2857680"/>
                <a:ext cx="5939640" cy="24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5490120" y="4122720"/>
              <a:ext cx="2055960" cy="837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0760" y="4113360"/>
                <a:ext cx="2074680" cy="8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6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28776"/>
            <a:ext cx="8458200" cy="4848225"/>
          </a:xfrm>
        </p:spPr>
      </p:pic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 dirty="0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89440" y="2730600"/>
              <a:ext cx="3258000" cy="108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3600" y="2667240"/>
                <a:ext cx="328932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533040" y="2295000"/>
              <a:ext cx="2799360" cy="1583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7200" y="2231640"/>
                <a:ext cx="2830680" cy="17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8099400" y="2167560"/>
              <a:ext cx="2037600" cy="920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90040" y="2158200"/>
                <a:ext cx="2056320" cy="9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9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28776"/>
            <a:ext cx="8458200" cy="4848225"/>
          </a:xfrm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 dirty="0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89440" y="2730600"/>
              <a:ext cx="3258000" cy="108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3600" y="2667240"/>
                <a:ext cx="328932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533040" y="2295000"/>
              <a:ext cx="2799360" cy="1583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7200" y="2231640"/>
                <a:ext cx="2830680" cy="17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8099400" y="2167560"/>
              <a:ext cx="2037600" cy="920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90040" y="2158200"/>
                <a:ext cx="205632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3290880" y="2322000"/>
              <a:ext cx="6071040" cy="153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5040" y="2258640"/>
                <a:ext cx="6102360" cy="16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7057920" y="3401640"/>
              <a:ext cx="1915920" cy="546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8560" y="3392280"/>
                <a:ext cx="1934640" cy="5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5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28776"/>
            <a:ext cx="8458200" cy="4848225"/>
          </a:xfrm>
        </p:spPr>
      </p:pic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i="1" dirty="0" smtClean="0">
                <a:solidFill>
                  <a:schemeClr val="bg1"/>
                </a:solidFill>
                <a:latin typeface="Comic Sans MS" charset="0"/>
              </a:rPr>
              <a:t>42</a:t>
            </a:r>
            <a:r>
              <a:rPr lang="en-US" altLang="en-US" b="1" dirty="0" smtClean="0">
                <a:solidFill>
                  <a:schemeClr val="bg1"/>
                </a:solidFill>
                <a:latin typeface="Comic Sans MS" charset="0"/>
              </a:rPr>
              <a:t> </a:t>
            </a:r>
            <a:endParaRPr lang="en-US" altLang="en-US" b="1" dirty="0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89440" y="2730600"/>
              <a:ext cx="3258000" cy="108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3600" y="2667240"/>
                <a:ext cx="328932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533040" y="2295000"/>
              <a:ext cx="2799360" cy="1583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7200" y="2231640"/>
                <a:ext cx="2830680" cy="17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8099400" y="2167560"/>
              <a:ext cx="2037600" cy="920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90040" y="2158200"/>
                <a:ext cx="205632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3290880" y="2322000"/>
              <a:ext cx="6071040" cy="153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5040" y="2258640"/>
                <a:ext cx="6102360" cy="16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7057920" y="3401640"/>
              <a:ext cx="1915920" cy="546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8560" y="3392280"/>
                <a:ext cx="193464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3325080" y="2635560"/>
              <a:ext cx="5748480" cy="1696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15720" y="2626200"/>
                <a:ext cx="5767200" cy="17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9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28776"/>
            <a:ext cx="8458200" cy="4848225"/>
          </a:xfrm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 dirty="0">
              <a:solidFill>
                <a:schemeClr val="bg1"/>
              </a:solidFill>
              <a:latin typeface="Comic Sans M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89440" y="2730600"/>
              <a:ext cx="3258000" cy="1087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3600" y="2667240"/>
                <a:ext cx="3289320" cy="12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533040" y="2295000"/>
              <a:ext cx="2799360" cy="1583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7200" y="2231640"/>
                <a:ext cx="2830680" cy="17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8099400" y="2167560"/>
              <a:ext cx="2037600" cy="920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90040" y="2158200"/>
                <a:ext cx="205632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3290880" y="2322000"/>
              <a:ext cx="6071040" cy="153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5040" y="2258640"/>
                <a:ext cx="6102360" cy="16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7057920" y="3401640"/>
              <a:ext cx="1915920" cy="546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8560" y="3392280"/>
                <a:ext cx="193464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3325080" y="2635560"/>
              <a:ext cx="5748480" cy="1696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15720" y="2626200"/>
                <a:ext cx="5767200" cy="17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525400" y="1960560"/>
              <a:ext cx="1109160" cy="1910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6040" y="1951200"/>
                <a:ext cx="1127880" cy="19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19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28776"/>
            <a:ext cx="8458200" cy="4848225"/>
          </a:xfrm>
        </p:spPr>
      </p:pic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 dirty="0">
              <a:solidFill>
                <a:schemeClr val="bg1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Lead/Tin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28801"/>
            <a:ext cx="915987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Materials Changing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593850"/>
            <a:ext cx="64246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6" name="Picture 2" descr="http://agentpalmer.com/wp-content/uploads/2012/08/Neil-Armstrong-on-the-Moon-in-1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385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://chocolatecovereddiamonds.com/wp-content/uploads/2012/12/be8d9dac10224212955-450x3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889125"/>
            <a:ext cx="42862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http://s3.timetoast.com/public/uploads/photos/4618430/Fotor0103010565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4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Chemistry</a:t>
            </a:r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type="dgm" idx="1"/>
            <p:extLst/>
          </p:nvPr>
        </p:nvGraphicFramePr>
        <p:xfrm>
          <a:off x="1842448" y="1610033"/>
          <a:ext cx="7929459" cy="325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rganization Chart" r:id="rId4" imgW="4578120" imgH="1993680" progId="OrgPlusWOPX.4">
                  <p:embed followColorScheme="full"/>
                </p:oleObj>
              </mc:Choice>
              <mc:Fallback>
                <p:oleObj name="Organization Chart" r:id="rId4" imgW="4578120" imgH="1993680" progId="OrgPlusWOPX.4">
                  <p:embed followColorScheme="full"/>
                  <p:pic>
                    <p:nvPicPr>
                      <p:cNvPr id="6451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448" y="1610033"/>
                        <a:ext cx="7929459" cy="3254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64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/>
              </a:rPr>
              <a:t>Materials Science</a:t>
            </a:r>
          </a:p>
        </p:txBody>
      </p:sp>
      <p:graphicFrame>
        <p:nvGraphicFramePr>
          <p:cNvPr id="66563" name="Object 3"/>
          <p:cNvGraphicFramePr>
            <a:graphicFrameLocks noGrp="1" noChangeAspect="1"/>
          </p:cNvGraphicFramePr>
          <p:nvPr>
            <p:ph type="dgm" idx="1"/>
            <p:extLst/>
          </p:nvPr>
        </p:nvGraphicFramePr>
        <p:xfrm>
          <a:off x="1285738" y="2377997"/>
          <a:ext cx="9523050" cy="268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Organization Chart" r:id="rId4" imgW="6914880" imgH="1949400" progId="OrgPlusWOPX.4">
                  <p:embed followColorScheme="full"/>
                </p:oleObj>
              </mc:Choice>
              <mc:Fallback>
                <p:oleObj name="Organization Chart" r:id="rId4" imgW="6914880" imgH="1949400" progId="OrgPlusWOPX.4">
                  <p:embed followColorScheme="full"/>
                  <p:pic>
                    <p:nvPicPr>
                      <p:cNvPr id="66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738" y="2377997"/>
                        <a:ext cx="9523050" cy="268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3085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https://upload.wikimedia.org/wikipedia/commons/9/97/Lockheed_SR-71_Blackbi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52" y="3657600"/>
            <a:ext cx="2722925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://sciencenotes.org/wp-content/uploads/2014/11/periodic-table-printabl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r="5615"/>
          <a:stretch/>
        </p:blipFill>
        <p:spPr bwMode="auto">
          <a:xfrm>
            <a:off x="3266495" y="30349"/>
            <a:ext cx="5520018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ondonsteelbeams.co.uk/wp-content/uploads/2014/09/stee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57000"/>
            <a:ext cx="2577706" cy="157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vestorinthefamily.com/wp-content/uploads/2014/06/Gold-Bars-Investor-in-the-Fami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30" y="4777284"/>
            <a:ext cx="1861580" cy="1394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oldmandiamondexchange.com/wp-content/uploads/cubic-zircon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788" y="1676400"/>
            <a:ext cx="1600200" cy="1652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extremetech.com/wp-content/uploads/2013/11/a-silicon-wafer-in-sand-may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27" y="3732198"/>
            <a:ext cx="1816904" cy="1002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AutoShape 16" descr="Image result for graphi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 descr="http://d3z1rkrtcvm2b.cloudfront.net/wp-content/uploads/2014/09/Closeup_of_pencil_graph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57290" y="1076530"/>
            <a:ext cx="1134510" cy="82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2077" idx="2"/>
          </p:cNvCxnSpPr>
          <p:nvPr/>
        </p:nvCxnSpPr>
        <p:spPr>
          <a:xfrm>
            <a:off x="6446342" y="2145256"/>
            <a:ext cx="411659" cy="2552512"/>
          </a:xfrm>
          <a:prstGeom prst="straightConnector1">
            <a:avLst/>
          </a:prstGeom>
          <a:ln w="508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7" idx="2"/>
            <a:endCxn id="2052" idx="0"/>
          </p:cNvCxnSpPr>
          <p:nvPr/>
        </p:nvCxnSpPr>
        <p:spPr>
          <a:xfrm flipH="1">
            <a:off x="4870253" y="1547843"/>
            <a:ext cx="686338" cy="3509157"/>
          </a:xfrm>
          <a:prstGeom prst="straightConnector1">
            <a:avLst/>
          </a:prstGeom>
          <a:ln w="508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7" idx="3"/>
          </p:cNvCxnSpPr>
          <p:nvPr/>
        </p:nvCxnSpPr>
        <p:spPr>
          <a:xfrm>
            <a:off x="7484724" y="797482"/>
            <a:ext cx="1506876" cy="1259918"/>
          </a:xfrm>
          <a:prstGeom prst="straightConnector1">
            <a:avLst/>
          </a:prstGeom>
          <a:ln w="508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494495" y="1246090"/>
            <a:ext cx="1292018" cy="2487710"/>
          </a:xfrm>
          <a:prstGeom prst="straightConnector1">
            <a:avLst/>
          </a:prstGeom>
          <a:ln w="508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16903" y="3657601"/>
            <a:ext cx="1696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Transition Metals</a:t>
            </a:r>
          </a:p>
        </p:txBody>
      </p:sp>
      <p:pic>
        <p:nvPicPr>
          <p:cNvPr id="2070" name="Picture 22" descr="http://images.gizmag.com/hero/stainless-magnesium-as-a-structural-metal-is-in-sigh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1" y="2003907"/>
            <a:ext cx="1673225" cy="94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 flipH="1">
            <a:off x="2749729" y="1256477"/>
            <a:ext cx="884513" cy="640522"/>
          </a:xfrm>
          <a:prstGeom prst="straightConnector1">
            <a:avLst/>
          </a:prstGeom>
          <a:ln w="508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8" idx="2"/>
          </p:cNvCxnSpPr>
          <p:nvPr/>
        </p:nvCxnSpPr>
        <p:spPr>
          <a:xfrm flipH="1">
            <a:off x="3581400" y="1558230"/>
            <a:ext cx="796336" cy="2099371"/>
          </a:xfrm>
          <a:prstGeom prst="straightConnector1">
            <a:avLst/>
          </a:prstGeom>
          <a:ln w="508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4" name="Picture 26" descr="https://upload.wikimedia.org/wikipedia/commons/thumb/2/2b/Lead_shielding.jpg/220px-Lead_shield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69" y="5181600"/>
            <a:ext cx="2095500" cy="157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>
            <a:stCxn id="74" idx="2"/>
          </p:cNvCxnSpPr>
          <p:nvPr/>
        </p:nvCxnSpPr>
        <p:spPr>
          <a:xfrm>
            <a:off x="7343620" y="2149444"/>
            <a:ext cx="733581" cy="3032156"/>
          </a:xfrm>
          <a:prstGeom prst="straightConnector1">
            <a:avLst/>
          </a:prstGeom>
          <a:ln w="508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31981" y="708413"/>
            <a:ext cx="134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Non-Metals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24000" y="95124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Alkali/Alkaline Metals</a:t>
            </a:r>
          </a:p>
        </p:txBody>
      </p:sp>
      <p:sp>
        <p:nvSpPr>
          <p:cNvPr id="2077" name="Rectangle 2076"/>
          <p:cNvSpPr/>
          <p:nvPr/>
        </p:nvSpPr>
        <p:spPr>
          <a:xfrm>
            <a:off x="6295465" y="1843504"/>
            <a:ext cx="301752" cy="30175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405715" y="1246090"/>
            <a:ext cx="301752" cy="30175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26860" y="1256477"/>
            <a:ext cx="301752" cy="30175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634241" y="963690"/>
            <a:ext cx="301752" cy="30175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192743" y="1847692"/>
            <a:ext cx="301752" cy="30175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182972" y="961804"/>
            <a:ext cx="301752" cy="30175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182972" y="646606"/>
            <a:ext cx="301752" cy="30175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9036740" y="3377413"/>
            <a:ext cx="134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Semi-Metals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7064" y="4777484"/>
            <a:ext cx="134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Basic Metals</a:t>
            </a:r>
          </a:p>
        </p:txBody>
      </p:sp>
    </p:spTree>
    <p:extLst>
      <p:ext uri="{BB962C8B-B14F-4D97-AF65-F5344CB8AC3E}">
        <p14:creationId xmlns:p14="http://schemas.microsoft.com/office/powerpoint/2010/main" val="19407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4" grpId="0"/>
      <p:bldP spid="55" grpId="0"/>
      <p:bldP spid="2077" grpId="0" animBg="1"/>
      <p:bldP spid="67" grpId="0" animBg="1"/>
      <p:bldP spid="68" grpId="0" animBg="1"/>
      <p:bldP spid="69" grpId="0" animBg="1"/>
      <p:bldP spid="74" grpId="0" animBg="1"/>
      <p:bldP spid="76" grpId="0" animBg="1"/>
      <p:bldP spid="77" grpId="0" animBg="1"/>
      <p:bldP spid="81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229600" cy="1143000"/>
          </a:xfrm>
        </p:spPr>
        <p:txBody>
          <a:bodyPr vert="horz" lIns="91440" tIns="45720" rIns="91440" bIns="91440" rtlCol="0" anchor="t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Material Science is about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343400" y="1676400"/>
            <a:ext cx="60960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000" dirty="0">
                <a:latin typeface="+mn-lt"/>
              </a:rPr>
              <a:t>Understanding and developing a greater appreciation for the importance of the variety of materials in our lives</a:t>
            </a:r>
            <a:br>
              <a:rPr lang="en-US" altLang="en-US" sz="3000" dirty="0">
                <a:latin typeface="+mn-lt"/>
              </a:rPr>
            </a:br>
            <a:endParaRPr lang="en-US" altLang="en-US" sz="3000" dirty="0">
              <a:latin typeface="+mn-lt"/>
            </a:endParaRPr>
          </a:p>
          <a:p>
            <a:pPr eaLnBrk="1" hangingPunct="1">
              <a:defRPr/>
            </a:pPr>
            <a:r>
              <a:rPr lang="en-US" altLang="en-US" sz="3000" dirty="0">
                <a:latin typeface="+mn-lt"/>
              </a:rPr>
              <a:t>Studying how materials can be changed or manipulated</a:t>
            </a:r>
            <a:br>
              <a:rPr lang="en-US" altLang="en-US" sz="3000" dirty="0">
                <a:latin typeface="+mn-lt"/>
              </a:rPr>
            </a:br>
            <a:endParaRPr lang="en-US" altLang="en-US" sz="3000" dirty="0">
              <a:latin typeface="+mn-lt"/>
            </a:endParaRPr>
          </a:p>
          <a:p>
            <a:pPr eaLnBrk="1" hangingPunct="1">
              <a:defRPr/>
            </a:pPr>
            <a:r>
              <a:rPr lang="en-US" altLang="en-US" sz="3000" dirty="0">
                <a:latin typeface="+mn-lt"/>
              </a:rPr>
              <a:t>The search for new materials</a:t>
            </a:r>
          </a:p>
          <a:p>
            <a:pPr eaLnBrk="1" hangingPunct="1">
              <a:buFontTx/>
              <a:buNone/>
              <a:defRPr/>
            </a:pPr>
            <a:endParaRPr lang="en-US" altLang="en-US" sz="3000" b="1" u="sng" dirty="0">
              <a:latin typeface="+mn-lt"/>
            </a:endParaRP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1752600" y="1752600"/>
            <a:ext cx="2438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+mn-lt"/>
              </a:rPr>
              <a:t>Composition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+mn-lt"/>
              </a:rPr>
              <a:t>Structure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+mn-lt"/>
              </a:rPr>
              <a:t>Performance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+mn-lt"/>
              </a:rPr>
              <a:t>Processing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2057400" y="3810000"/>
            <a:ext cx="4419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148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>Definition </a:t>
            </a:r>
            <a:r>
              <a:rPr lang="en-US" altLang="en-US" sz="4000" b="1"/>
              <a:t>of </a:t>
            </a:r>
            <a:r>
              <a:rPr lang="en-US" altLang="en-US" sz="4000" b="1" smtClean="0"/>
              <a:t>Materials </a:t>
            </a:r>
            <a:r>
              <a:rPr lang="en-US" altLang="en-US" sz="4000" b="1" dirty="0"/>
              <a:t>Science</a:t>
            </a:r>
            <a:br>
              <a:rPr lang="en-US" altLang="en-US" sz="4000" b="1" dirty="0"/>
            </a:br>
            <a:endParaRPr lang="en-US" altLang="en-US" sz="4000" b="1" u="sng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en-US" sz="2400" dirty="0">
                <a:latin typeface="+mn-lt"/>
              </a:rPr>
              <a:t>Understanding and using the materials in our daily lives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en-US" sz="2400" dirty="0">
                <a:latin typeface="+mn-lt"/>
              </a:rPr>
              <a:t>Study of the materials in our lives and how they can be changed or manipulated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en-US" sz="2400" dirty="0">
                <a:latin typeface="+mn-lt"/>
              </a:rPr>
              <a:t>Describes the understanding of the solids that emerges from the combined viewpoints of chemistry, physics, and engineering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r>
              <a:rPr lang="en-US" sz="2400" dirty="0">
                <a:latin typeface="+mn-lt"/>
              </a:rPr>
              <a:t>Involves the generation and application of knowledge relating the </a:t>
            </a:r>
            <a:r>
              <a:rPr lang="en-US" sz="2400" i="1" dirty="0">
                <a:latin typeface="+mn-lt"/>
              </a:rPr>
              <a:t>composition, structure </a:t>
            </a:r>
            <a:r>
              <a:rPr lang="en-US" sz="2400" dirty="0">
                <a:latin typeface="+mn-lt"/>
              </a:rPr>
              <a:t>and </a:t>
            </a:r>
            <a:r>
              <a:rPr lang="en-US" sz="2400" i="1" dirty="0">
                <a:latin typeface="+mn-lt"/>
              </a:rPr>
              <a:t>processing  </a:t>
            </a:r>
            <a:r>
              <a:rPr lang="en-US" sz="2400" dirty="0">
                <a:latin typeface="+mn-lt"/>
              </a:rPr>
              <a:t>of materials to their </a:t>
            </a:r>
            <a:r>
              <a:rPr lang="en-US" sz="2400" i="1" dirty="0">
                <a:latin typeface="+mn-lt"/>
              </a:rPr>
              <a:t>properties  </a:t>
            </a:r>
            <a:r>
              <a:rPr lang="en-US" sz="2400" dirty="0">
                <a:latin typeface="+mn-lt"/>
              </a:rPr>
              <a:t>and </a:t>
            </a:r>
            <a:r>
              <a:rPr lang="en-US" sz="2400" i="1" dirty="0">
                <a:latin typeface="+mn-lt"/>
              </a:rPr>
              <a:t>uses</a:t>
            </a:r>
            <a:endParaRPr lang="en-US" sz="24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endParaRPr lang="en-US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84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066800"/>
          </a:xfrm>
        </p:spPr>
        <p:txBody>
          <a:bodyPr/>
          <a:lstStyle/>
          <a:p>
            <a:r>
              <a:rPr lang="en-US" altLang="en-US" b="1" dirty="0">
                <a:effectLst/>
              </a:rPr>
              <a:t>Materials I.D. Lab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696" y="1524000"/>
            <a:ext cx="9269104" cy="4876800"/>
          </a:xfrm>
        </p:spPr>
        <p:txBody>
          <a:bodyPr/>
          <a:lstStyle/>
          <a:p>
            <a:r>
              <a:rPr lang="en-US" altLang="en-US" b="1" dirty="0">
                <a:effectLst/>
                <a:latin typeface="+mn-lt"/>
              </a:rPr>
              <a:t>Free write – everything you know about the following categories:</a:t>
            </a:r>
          </a:p>
          <a:p>
            <a:pPr lvl="2"/>
            <a:r>
              <a:rPr lang="en-US" altLang="en-US" sz="2000" b="1" dirty="0">
                <a:effectLst/>
                <a:latin typeface="+mn-lt"/>
              </a:rPr>
              <a:t>Metal </a:t>
            </a:r>
          </a:p>
          <a:p>
            <a:pPr lvl="2"/>
            <a:r>
              <a:rPr lang="en-US" altLang="en-US" sz="2000" b="1" dirty="0">
                <a:effectLst/>
                <a:latin typeface="+mn-lt"/>
              </a:rPr>
              <a:t>Ceramic/Glass</a:t>
            </a:r>
          </a:p>
          <a:p>
            <a:pPr lvl="2"/>
            <a:r>
              <a:rPr lang="en-US" altLang="en-US" sz="2000" b="1" dirty="0">
                <a:effectLst/>
                <a:latin typeface="+mn-lt"/>
              </a:rPr>
              <a:t>Polymer</a:t>
            </a:r>
          </a:p>
          <a:p>
            <a:pPr lvl="2"/>
            <a:r>
              <a:rPr lang="en-US" altLang="en-US" sz="2000" b="1" dirty="0">
                <a:effectLst/>
                <a:latin typeface="+mn-lt"/>
              </a:rPr>
              <a:t>Composite </a:t>
            </a:r>
          </a:p>
          <a:p>
            <a:r>
              <a:rPr lang="en-US" altLang="en-US" b="1" dirty="0">
                <a:effectLst/>
                <a:latin typeface="+mn-lt"/>
              </a:rPr>
              <a:t>Pick one item from the box</a:t>
            </a:r>
          </a:p>
          <a:p>
            <a:pPr lvl="2"/>
            <a:r>
              <a:rPr lang="en-US" altLang="en-US" sz="2000" b="1" dirty="0">
                <a:effectLst/>
                <a:latin typeface="+mn-lt"/>
              </a:rPr>
              <a:t>C</a:t>
            </a:r>
            <a:r>
              <a:rPr lang="en-US" altLang="en-US" sz="2000" b="1" dirty="0" smtClean="0">
                <a:effectLst/>
                <a:latin typeface="+mn-lt"/>
              </a:rPr>
              <a:t>lassify </a:t>
            </a:r>
            <a:r>
              <a:rPr lang="en-US" altLang="en-US" sz="2000" b="1" dirty="0">
                <a:effectLst/>
                <a:latin typeface="+mn-lt"/>
              </a:rPr>
              <a:t>it into one of the </a:t>
            </a:r>
            <a:r>
              <a:rPr lang="en-US" altLang="en-US" sz="2000" b="1" dirty="0" smtClean="0">
                <a:effectLst/>
                <a:latin typeface="+mn-lt"/>
              </a:rPr>
              <a:t>categories</a:t>
            </a:r>
          </a:p>
          <a:p>
            <a:pPr lvl="2"/>
            <a:r>
              <a:rPr lang="en-US" altLang="en-US" sz="2000" b="1" dirty="0">
                <a:effectLst/>
                <a:latin typeface="+mn-lt"/>
              </a:rPr>
              <a:t>G</a:t>
            </a:r>
            <a:r>
              <a:rPr lang="en-US" altLang="en-US" sz="2000" b="1" dirty="0" smtClean="0">
                <a:effectLst/>
                <a:latin typeface="+mn-lt"/>
              </a:rPr>
              <a:t>ive </a:t>
            </a:r>
            <a:r>
              <a:rPr lang="en-US" altLang="en-US" sz="2000" b="1" dirty="0">
                <a:effectLst/>
                <a:latin typeface="+mn-lt"/>
              </a:rPr>
              <a:t>your </a:t>
            </a:r>
            <a:r>
              <a:rPr lang="en-US" altLang="en-US" sz="2000" b="1" dirty="0" smtClean="0">
                <a:effectLst/>
                <a:latin typeface="+mn-lt"/>
              </a:rPr>
              <a:t>reasoning</a:t>
            </a:r>
          </a:p>
          <a:p>
            <a:pPr lvl="2"/>
            <a:r>
              <a:rPr lang="en-US" altLang="en-US" sz="2000" b="1" dirty="0" smtClean="0">
                <a:effectLst/>
                <a:latin typeface="+mn-lt"/>
              </a:rPr>
              <a:t>Give your % confidence level</a:t>
            </a:r>
          </a:p>
          <a:p>
            <a:pPr lvl="2"/>
            <a:endParaRPr lang="en-US" altLang="en-US" dirty="0">
              <a:effectLst/>
              <a:latin typeface="Comic Sans MS" panose="030F0702030302020204" pitchFamily="66" charset="0"/>
            </a:endParaRPr>
          </a:p>
          <a:p>
            <a:pPr lvl="2"/>
            <a:endParaRPr lang="en-US" altLang="en-US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</TotalTime>
  <Words>401</Words>
  <Application>Microsoft Office PowerPoint</Application>
  <PresentationFormat>Widescreen</PresentationFormat>
  <Paragraphs>100</Paragraphs>
  <Slides>27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Century Gothic</vt:lpstr>
      <vt:lpstr>Comic Sans MS</vt:lpstr>
      <vt:lpstr>Monotype Corsiva</vt:lpstr>
      <vt:lpstr>Wingdings</vt:lpstr>
      <vt:lpstr>Vapor Trail</vt:lpstr>
      <vt:lpstr>Organization Chart</vt:lpstr>
      <vt:lpstr>Intro to materials</vt:lpstr>
      <vt:lpstr>PowerPoint Presentation</vt:lpstr>
      <vt:lpstr>Materials Changing</vt:lpstr>
      <vt:lpstr>Chemistry</vt:lpstr>
      <vt:lpstr>Materials Science</vt:lpstr>
      <vt:lpstr>PowerPoint Presentation</vt:lpstr>
      <vt:lpstr>Material Science is about…</vt:lpstr>
      <vt:lpstr>Definition of Materials Science </vt:lpstr>
      <vt:lpstr>Materials I.D. Lab</vt:lpstr>
      <vt:lpstr>PowerPoint Presentation</vt:lpstr>
      <vt:lpstr>PowerPoint Presentation</vt:lpstr>
      <vt:lpstr>PowerPoint Presentation</vt:lpstr>
      <vt:lpstr>Materials ID Lab PART II</vt:lpstr>
      <vt:lpstr>Categorize the materials you found.   Why was each material chosen?   How was each piece manufactured? </vt:lpstr>
      <vt:lpstr>Connection to the Materials ID Activity</vt:lpstr>
      <vt:lpstr>PowerPoint Presentation</vt:lpstr>
      <vt:lpstr>History and Materials</vt:lpstr>
      <vt:lpstr>Point Defects</vt:lpstr>
      <vt:lpstr>Bismuth/Tin – </vt:lpstr>
      <vt:lpstr>PowerPoint Presentation</vt:lpstr>
      <vt:lpstr>PowerPoint Presentation</vt:lpstr>
      <vt:lpstr>PowerPoint Presentation</vt:lpstr>
      <vt:lpstr>PowerPoint Presentation</vt:lpstr>
      <vt:lpstr>42 </vt:lpstr>
      <vt:lpstr>PowerPoint Presentation</vt:lpstr>
      <vt:lpstr>PowerPoint Presentation</vt:lpstr>
      <vt:lpstr>Lead/Tin</vt:lpstr>
    </vt:vector>
  </TitlesOfParts>
  <Company>West Ada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materials</dc:title>
  <dc:creator>Fielding Alison</dc:creator>
  <cp:lastModifiedBy>Fielding Alison</cp:lastModifiedBy>
  <cp:revision>3</cp:revision>
  <dcterms:created xsi:type="dcterms:W3CDTF">2018-07-27T14:54:54Z</dcterms:created>
  <dcterms:modified xsi:type="dcterms:W3CDTF">2018-07-27T15:14:21Z</dcterms:modified>
</cp:coreProperties>
</file>