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4f378c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4f378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4f378c7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4f378c7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4f378c7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e4f378c7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4f378c70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e4f378c7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j8XNHlV6Qx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L8cCvAITGWM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0BwlnW_px4MrEbmxCZGZBLWZZNFh1SklSTGRyV2tzR0R5LWpv/view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3962399" y="2040467"/>
            <a:ext cx="71976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Magnetic fields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MAGNETS, NON MAGNETS, AND MAGNETIC (REVIEW) 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makes a material a permanent magnet?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makes a material magnetic?</a:t>
            </a:r>
            <a:endParaRPr/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your worksheet draw at least 5 arrows in each material to demonstrate what happens in a magnetic material when it is brought near a magnet.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the magnetic field causes the change in the domains of the magnetic material (like a paperclip)</a:t>
            </a:r>
            <a:endParaRPr/>
          </a:p>
          <a:p>
            <a:pPr indent="-171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it possible for us to “See” the magnetic field?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iron filings near a magnet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https://www.youtube.com/watch?v=j8XNHlV6Qxg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875" y="1852625"/>
            <a:ext cx="4618225" cy="39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Ferrofluids and magnetic </a:t>
            </a:r>
            <a:r>
              <a:rPr lang="en-US"/>
              <a:t>fields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https://www.youtube.com/watch?v=L8cCvAITGWM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650" y="2142075"/>
            <a:ext cx="5837926" cy="3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Looking to the future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MSMs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Magnetic  Shape Memory alloys (MSMs)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are metals that change their size and shape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when exposed to a magnetic feild</a:t>
            </a:r>
            <a:endParaRPr/>
          </a:p>
        </p:txBody>
      </p:sp>
      <p:pic>
        <p:nvPicPr>
          <p:cNvPr id="178" name="Google Shape;178;p24" title="20180622_162225_1860089511587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175" y="282475"/>
            <a:ext cx="6591224" cy="64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Uses of MSMs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“micropumps” for delivering small amounts of medicine </a:t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do you think we could do if we could shape metal 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when we wanted?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125" y="2142075"/>
            <a:ext cx="4272975" cy="36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